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7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5" r:id="rId8"/>
    <p:sldId id="261" r:id="rId9"/>
    <p:sldId id="262" r:id="rId10"/>
    <p:sldId id="267" r:id="rId11"/>
    <p:sldId id="263" r:id="rId12"/>
    <p:sldId id="269" r:id="rId13"/>
    <p:sldId id="276" r:id="rId14"/>
    <p:sldId id="273" r:id="rId15"/>
    <p:sldId id="279" r:id="rId16"/>
    <p:sldId id="264" r:id="rId17"/>
    <p:sldId id="274" r:id="rId18"/>
    <p:sldId id="277" r:id="rId19"/>
    <p:sldId id="278" r:id="rId20"/>
    <p:sldId id="281" r:id="rId21"/>
    <p:sldId id="282" r:id="rId22"/>
    <p:sldId id="283" r:id="rId23"/>
    <p:sldId id="27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00"/>
    <p:restoredTop sz="94737"/>
  </p:normalViewPr>
  <p:slideViewPr>
    <p:cSldViewPr snapToGrid="0" snapToObjects="1">
      <p:cViewPr varScale="1">
        <p:scale>
          <a:sx n="112" d="100"/>
          <a:sy n="112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4038F-3C15-4AC4-9372-4E871680FD03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7ED671-5F6B-4AF3-95DA-7D2B7328AC6E}">
      <dgm:prSet custT="1"/>
      <dgm:spPr/>
      <dgm:t>
        <a:bodyPr/>
        <a:lstStyle/>
        <a:p>
          <a:r>
            <a:rPr kumimoji="1" lang="en" altLang="ja-JP" sz="1300" dirty="0"/>
            <a:t>Finds parameters for infectious diseases based on assumptions</a:t>
          </a:r>
          <a:endParaRPr lang="en-US" sz="1300" dirty="0"/>
        </a:p>
      </dgm:t>
    </dgm:pt>
    <dgm:pt modelId="{E4BA530B-C6A4-4E70-A24D-1EE312ACE710}" type="parTrans" cxnId="{32323AB3-C824-443A-9A52-47BFA3924D9A}">
      <dgm:prSet/>
      <dgm:spPr/>
      <dgm:t>
        <a:bodyPr/>
        <a:lstStyle/>
        <a:p>
          <a:endParaRPr lang="en-US"/>
        </a:p>
      </dgm:t>
    </dgm:pt>
    <dgm:pt modelId="{E0F8A44D-CCC1-42CD-91D2-2C6411811979}" type="sibTrans" cxnId="{32323AB3-C824-443A-9A52-47BFA3924D9A}">
      <dgm:prSet/>
      <dgm:spPr/>
      <dgm:t>
        <a:bodyPr/>
        <a:lstStyle/>
        <a:p>
          <a:endParaRPr lang="en-US"/>
        </a:p>
      </dgm:t>
    </dgm:pt>
    <dgm:pt modelId="{7EA2AE06-F8B5-40BF-9209-BC9B48A77BB1}">
      <dgm:prSet custT="1"/>
      <dgm:spPr/>
      <dgm:t>
        <a:bodyPr/>
        <a:lstStyle/>
        <a:p>
          <a:r>
            <a:rPr lang="en-US" sz="1300" b="1" dirty="0"/>
            <a:t>Two main types</a:t>
          </a:r>
          <a:r>
            <a:rPr lang="en-US" sz="1300" dirty="0"/>
            <a:t>: deterministic and stochastic</a:t>
          </a:r>
        </a:p>
      </dgm:t>
    </dgm:pt>
    <dgm:pt modelId="{18BC1EF7-9D6F-4162-8A86-1BF583F35273}" type="parTrans" cxnId="{06FF0C2A-7781-4645-9FD5-65B80E088658}">
      <dgm:prSet/>
      <dgm:spPr/>
      <dgm:t>
        <a:bodyPr/>
        <a:lstStyle/>
        <a:p>
          <a:endParaRPr lang="en-US"/>
        </a:p>
      </dgm:t>
    </dgm:pt>
    <dgm:pt modelId="{AC378676-83E4-4072-A57E-A7923EEBBC04}" type="sibTrans" cxnId="{06FF0C2A-7781-4645-9FD5-65B80E088658}">
      <dgm:prSet/>
      <dgm:spPr/>
      <dgm:t>
        <a:bodyPr/>
        <a:lstStyle/>
        <a:p>
          <a:endParaRPr lang="en-US"/>
        </a:p>
      </dgm:t>
    </dgm:pt>
    <dgm:pt modelId="{C40A3957-B77A-4010-8F3A-B1E6782E3487}">
      <dgm:prSet custT="1"/>
      <dgm:spPr/>
      <dgm:t>
        <a:bodyPr/>
        <a:lstStyle/>
        <a:p>
          <a:r>
            <a:rPr kumimoji="1" lang="en" altLang="ja-JP" sz="1300" b="1" dirty="0"/>
            <a:t>Deterministic</a:t>
          </a:r>
          <a:r>
            <a:rPr kumimoji="1" lang="en" altLang="ja-JP" sz="1300" dirty="0"/>
            <a:t>: same parameters always return same results</a:t>
          </a:r>
          <a:endParaRPr lang="en-US" sz="1300" dirty="0"/>
        </a:p>
      </dgm:t>
    </dgm:pt>
    <dgm:pt modelId="{01D9F610-7783-4402-A68F-D12EA80EEA6E}" type="parTrans" cxnId="{E82C11A8-ADD5-4ADB-BA2B-69C79528B53F}">
      <dgm:prSet/>
      <dgm:spPr/>
      <dgm:t>
        <a:bodyPr/>
        <a:lstStyle/>
        <a:p>
          <a:endParaRPr lang="en-US"/>
        </a:p>
      </dgm:t>
    </dgm:pt>
    <dgm:pt modelId="{C8B33C93-7472-47E8-8C60-7E26BBD07A5F}" type="sibTrans" cxnId="{E82C11A8-ADD5-4ADB-BA2B-69C79528B53F}">
      <dgm:prSet/>
      <dgm:spPr/>
      <dgm:t>
        <a:bodyPr/>
        <a:lstStyle/>
        <a:p>
          <a:endParaRPr lang="en-US"/>
        </a:p>
      </dgm:t>
    </dgm:pt>
    <dgm:pt modelId="{AC3B5173-C1EE-F04D-9544-2A13FAD2B3F9}">
      <dgm:prSet/>
      <dgm:spPr/>
      <dgm:t>
        <a:bodyPr/>
        <a:lstStyle/>
        <a:p>
          <a:endParaRPr kumimoji="1" lang="ja-JP" altLang="en-US"/>
        </a:p>
      </dgm:t>
    </dgm:pt>
    <dgm:pt modelId="{6F381AFB-FCF7-284F-9161-41F6C719043F}" type="parTrans" cxnId="{5DA2F693-A97D-2E4E-B58F-3F736103EDF6}">
      <dgm:prSet/>
      <dgm:spPr/>
      <dgm:t>
        <a:bodyPr/>
        <a:lstStyle/>
        <a:p>
          <a:endParaRPr kumimoji="1" lang="ja-JP" altLang="en-US"/>
        </a:p>
      </dgm:t>
    </dgm:pt>
    <dgm:pt modelId="{07D6F449-1DE1-9244-9E50-D7BCD10267C1}" type="sibTrans" cxnId="{5DA2F693-A97D-2E4E-B58F-3F736103EDF6}">
      <dgm:prSet/>
      <dgm:spPr/>
      <dgm:t>
        <a:bodyPr/>
        <a:lstStyle/>
        <a:p>
          <a:endParaRPr kumimoji="1" lang="ja-JP" altLang="en-US"/>
        </a:p>
      </dgm:t>
    </dgm:pt>
    <dgm:pt modelId="{B5321147-55E9-0546-AEFD-49F845EDC872}">
      <dgm:prSet/>
      <dgm:spPr/>
      <dgm:t>
        <a:bodyPr/>
        <a:lstStyle/>
        <a:p>
          <a:endParaRPr kumimoji="1" lang="ja-JP" altLang="en-US"/>
        </a:p>
      </dgm:t>
    </dgm:pt>
    <dgm:pt modelId="{BF3166A3-38B6-394F-8563-3960C24975F3}" type="parTrans" cxnId="{F4E64110-EC25-0B40-B82A-14CAA198591E}">
      <dgm:prSet/>
      <dgm:spPr/>
      <dgm:t>
        <a:bodyPr/>
        <a:lstStyle/>
        <a:p>
          <a:endParaRPr kumimoji="1" lang="ja-JP" altLang="en-US"/>
        </a:p>
      </dgm:t>
    </dgm:pt>
    <dgm:pt modelId="{6F56408B-14DD-F64A-8520-CDBDDBDA820B}" type="sibTrans" cxnId="{F4E64110-EC25-0B40-B82A-14CAA198591E}">
      <dgm:prSet/>
      <dgm:spPr/>
      <dgm:t>
        <a:bodyPr/>
        <a:lstStyle/>
        <a:p>
          <a:endParaRPr kumimoji="1" lang="ja-JP" altLang="en-US"/>
        </a:p>
      </dgm:t>
    </dgm:pt>
    <dgm:pt modelId="{2FFC735C-4F17-1240-AF09-5488A08B7638}">
      <dgm:prSet/>
      <dgm:spPr/>
      <dgm:t>
        <a:bodyPr/>
        <a:lstStyle/>
        <a:p>
          <a:endParaRPr kumimoji="1" lang="ja-JP" altLang="en-US"/>
        </a:p>
      </dgm:t>
    </dgm:pt>
    <dgm:pt modelId="{A6D06FDC-D42C-754C-8036-E0542C887204}" type="parTrans" cxnId="{47EF7216-C8B8-CD4E-ACD2-61CCA7404CAE}">
      <dgm:prSet/>
      <dgm:spPr/>
      <dgm:t>
        <a:bodyPr/>
        <a:lstStyle/>
        <a:p>
          <a:endParaRPr kumimoji="1" lang="ja-JP" altLang="en-US"/>
        </a:p>
      </dgm:t>
    </dgm:pt>
    <dgm:pt modelId="{8EC315BD-DE36-BE41-A7B5-834B7F2AB77E}" type="sibTrans" cxnId="{47EF7216-C8B8-CD4E-ACD2-61CCA7404CAE}">
      <dgm:prSet/>
      <dgm:spPr/>
      <dgm:t>
        <a:bodyPr/>
        <a:lstStyle/>
        <a:p>
          <a:endParaRPr kumimoji="1" lang="ja-JP" altLang="en-US"/>
        </a:p>
      </dgm:t>
    </dgm:pt>
    <dgm:pt modelId="{E254B7F6-72A1-6741-9485-97CC79C69D31}">
      <dgm:prSet custT="1"/>
      <dgm:spPr/>
      <dgm:t>
        <a:bodyPr/>
        <a:lstStyle/>
        <a:p>
          <a:r>
            <a:rPr lang="en-US" sz="1300" b="1" dirty="0"/>
            <a:t>Stochastic</a:t>
          </a:r>
          <a:r>
            <a:rPr lang="en-US" sz="1300" dirty="0"/>
            <a:t>: </a:t>
          </a:r>
          <a:r>
            <a:rPr kumimoji="1" lang="en" altLang="ja-JP" sz="1300" dirty="0"/>
            <a:t>basic equations as probability distributions</a:t>
          </a:r>
          <a:endParaRPr lang="en-US" sz="1300" dirty="0"/>
        </a:p>
      </dgm:t>
    </dgm:pt>
    <dgm:pt modelId="{9E0BA2DC-ACDA-694E-980E-A5A5BDC091CB}" type="parTrans" cxnId="{4BAFA34D-BE6F-3D41-807B-23DB6027DADE}">
      <dgm:prSet/>
      <dgm:spPr/>
      <dgm:t>
        <a:bodyPr/>
        <a:lstStyle/>
        <a:p>
          <a:endParaRPr kumimoji="1" lang="ja-JP" altLang="en-US"/>
        </a:p>
      </dgm:t>
    </dgm:pt>
    <dgm:pt modelId="{382BBF93-BCD7-A342-BBEF-C50B0E932279}" type="sibTrans" cxnId="{4BAFA34D-BE6F-3D41-807B-23DB6027DADE}">
      <dgm:prSet/>
      <dgm:spPr/>
      <dgm:t>
        <a:bodyPr/>
        <a:lstStyle/>
        <a:p>
          <a:endParaRPr kumimoji="1" lang="ja-JP" altLang="en-US"/>
        </a:p>
      </dgm:t>
    </dgm:pt>
    <dgm:pt modelId="{E7255A44-EEFE-5D43-A1D6-E79517CFD77B}" type="pres">
      <dgm:prSet presAssocID="{1644038F-3C15-4AC4-9372-4E871680FD03}" presName="matrix" presStyleCnt="0">
        <dgm:presLayoutVars>
          <dgm:chMax val="1"/>
          <dgm:dir/>
          <dgm:resizeHandles val="exact"/>
        </dgm:presLayoutVars>
      </dgm:prSet>
      <dgm:spPr/>
    </dgm:pt>
    <dgm:pt modelId="{EF211257-FEDB-1647-A2D0-D67EC1AC1244}" type="pres">
      <dgm:prSet presAssocID="{1644038F-3C15-4AC4-9372-4E871680FD03}" presName="diamond" presStyleLbl="bgShp" presStyleIdx="0" presStyleCnt="1"/>
      <dgm:spPr/>
    </dgm:pt>
    <dgm:pt modelId="{C0FDC747-A96D-A044-9F8B-D9CBA9BE2716}" type="pres">
      <dgm:prSet presAssocID="{1644038F-3C15-4AC4-9372-4E871680FD0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E5500F8-D761-7349-947F-83B199A5216D}" type="pres">
      <dgm:prSet presAssocID="{1644038F-3C15-4AC4-9372-4E871680FD0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6CF1A9E-FC9E-A041-B391-DD2C72921B7C}" type="pres">
      <dgm:prSet presAssocID="{1644038F-3C15-4AC4-9372-4E871680FD0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CDDBBE4-5C25-2D46-82F9-6F363164A7E9}" type="pres">
      <dgm:prSet presAssocID="{1644038F-3C15-4AC4-9372-4E871680FD0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5114601-A3BA-F849-907A-5763E8682047}" type="presOf" srcId="{AA7ED671-5F6B-4AF3-95DA-7D2B7328AC6E}" destId="{C0FDC747-A96D-A044-9F8B-D9CBA9BE2716}" srcOrd="0" destOrd="0" presId="urn:microsoft.com/office/officeart/2005/8/layout/matrix3"/>
    <dgm:cxn modelId="{F4E64110-EC25-0B40-B82A-14CAA198591E}" srcId="{1644038F-3C15-4AC4-9372-4E871680FD03}" destId="{B5321147-55E9-0546-AEFD-49F845EDC872}" srcOrd="5" destOrd="0" parTransId="{BF3166A3-38B6-394F-8563-3960C24975F3}" sibTransId="{6F56408B-14DD-F64A-8520-CDBDDBDA820B}"/>
    <dgm:cxn modelId="{47EF7216-C8B8-CD4E-ACD2-61CCA7404CAE}" srcId="{1644038F-3C15-4AC4-9372-4E871680FD03}" destId="{2FFC735C-4F17-1240-AF09-5488A08B7638}" srcOrd="4" destOrd="0" parTransId="{A6D06FDC-D42C-754C-8036-E0542C887204}" sibTransId="{8EC315BD-DE36-BE41-A7B5-834B7F2AB77E}"/>
    <dgm:cxn modelId="{06FF0C2A-7781-4645-9FD5-65B80E088658}" srcId="{1644038F-3C15-4AC4-9372-4E871680FD03}" destId="{7EA2AE06-F8B5-40BF-9209-BC9B48A77BB1}" srcOrd="1" destOrd="0" parTransId="{18BC1EF7-9D6F-4162-8A86-1BF583F35273}" sibTransId="{AC378676-83E4-4072-A57E-A7923EEBBC04}"/>
    <dgm:cxn modelId="{4BAFA34D-BE6F-3D41-807B-23DB6027DADE}" srcId="{1644038F-3C15-4AC4-9372-4E871680FD03}" destId="{E254B7F6-72A1-6741-9485-97CC79C69D31}" srcOrd="3" destOrd="0" parTransId="{9E0BA2DC-ACDA-694E-980E-A5A5BDC091CB}" sibTransId="{382BBF93-BCD7-A342-BBEF-C50B0E932279}"/>
    <dgm:cxn modelId="{60BC4A6D-909B-1A43-953E-BA79EDFD263D}" type="presOf" srcId="{7EA2AE06-F8B5-40BF-9209-BC9B48A77BB1}" destId="{1E5500F8-D761-7349-947F-83B199A5216D}" srcOrd="0" destOrd="0" presId="urn:microsoft.com/office/officeart/2005/8/layout/matrix3"/>
    <dgm:cxn modelId="{5DA2F693-A97D-2E4E-B58F-3F736103EDF6}" srcId="{1644038F-3C15-4AC4-9372-4E871680FD03}" destId="{AC3B5173-C1EE-F04D-9544-2A13FAD2B3F9}" srcOrd="6" destOrd="0" parTransId="{6F381AFB-FCF7-284F-9161-41F6C719043F}" sibTransId="{07D6F449-1DE1-9244-9E50-D7BCD10267C1}"/>
    <dgm:cxn modelId="{A7E06098-E17C-3042-BBFC-D3D18F12A55F}" type="presOf" srcId="{C40A3957-B77A-4010-8F3A-B1E6782E3487}" destId="{46CF1A9E-FC9E-A041-B391-DD2C72921B7C}" srcOrd="0" destOrd="0" presId="urn:microsoft.com/office/officeart/2005/8/layout/matrix3"/>
    <dgm:cxn modelId="{E82C11A8-ADD5-4ADB-BA2B-69C79528B53F}" srcId="{1644038F-3C15-4AC4-9372-4E871680FD03}" destId="{C40A3957-B77A-4010-8F3A-B1E6782E3487}" srcOrd="2" destOrd="0" parTransId="{01D9F610-7783-4402-A68F-D12EA80EEA6E}" sibTransId="{C8B33C93-7472-47E8-8C60-7E26BBD07A5F}"/>
    <dgm:cxn modelId="{32323AB3-C824-443A-9A52-47BFA3924D9A}" srcId="{1644038F-3C15-4AC4-9372-4E871680FD03}" destId="{AA7ED671-5F6B-4AF3-95DA-7D2B7328AC6E}" srcOrd="0" destOrd="0" parTransId="{E4BA530B-C6A4-4E70-A24D-1EE312ACE710}" sibTransId="{E0F8A44D-CCC1-42CD-91D2-2C6411811979}"/>
    <dgm:cxn modelId="{41F4E9DE-7875-B64B-8400-F3378112D5FC}" type="presOf" srcId="{E254B7F6-72A1-6741-9485-97CC79C69D31}" destId="{4CDDBBE4-5C25-2D46-82F9-6F363164A7E9}" srcOrd="0" destOrd="0" presId="urn:microsoft.com/office/officeart/2005/8/layout/matrix3"/>
    <dgm:cxn modelId="{4379C6EB-27FC-D74F-B182-E23B993127D4}" type="presOf" srcId="{1644038F-3C15-4AC4-9372-4E871680FD03}" destId="{E7255A44-EEFE-5D43-A1D6-E79517CFD77B}" srcOrd="0" destOrd="0" presId="urn:microsoft.com/office/officeart/2005/8/layout/matrix3"/>
    <dgm:cxn modelId="{A4E420B5-646C-D94B-8D6D-E3C60EDE6707}" type="presParOf" srcId="{E7255A44-EEFE-5D43-A1D6-E79517CFD77B}" destId="{EF211257-FEDB-1647-A2D0-D67EC1AC1244}" srcOrd="0" destOrd="0" presId="urn:microsoft.com/office/officeart/2005/8/layout/matrix3"/>
    <dgm:cxn modelId="{8A2ED102-3BC7-2F42-845A-AD83F098007A}" type="presParOf" srcId="{E7255A44-EEFE-5D43-A1D6-E79517CFD77B}" destId="{C0FDC747-A96D-A044-9F8B-D9CBA9BE2716}" srcOrd="1" destOrd="0" presId="urn:microsoft.com/office/officeart/2005/8/layout/matrix3"/>
    <dgm:cxn modelId="{D3D5D3A4-35C3-BB4B-BCEF-B88A9C53D3B4}" type="presParOf" srcId="{E7255A44-EEFE-5D43-A1D6-E79517CFD77B}" destId="{1E5500F8-D761-7349-947F-83B199A5216D}" srcOrd="2" destOrd="0" presId="urn:microsoft.com/office/officeart/2005/8/layout/matrix3"/>
    <dgm:cxn modelId="{C5888508-D408-074C-AEEC-C973A4968016}" type="presParOf" srcId="{E7255A44-EEFE-5D43-A1D6-E79517CFD77B}" destId="{46CF1A9E-FC9E-A041-B391-DD2C72921B7C}" srcOrd="3" destOrd="0" presId="urn:microsoft.com/office/officeart/2005/8/layout/matrix3"/>
    <dgm:cxn modelId="{E85D7556-CC95-E244-B7ED-7666E16B28D3}" type="presParOf" srcId="{E7255A44-EEFE-5D43-A1D6-E79517CFD77B}" destId="{4CDDBBE4-5C25-2D46-82F9-6F363164A7E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430E3D-C32A-46F1-A1EC-6FEF96DF19E5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CC06A3-2495-4882-94D0-2E234D1D15CE}">
      <dgm:prSet/>
      <dgm:spPr/>
      <dgm:t>
        <a:bodyPr/>
        <a:lstStyle/>
        <a:p>
          <a:r>
            <a:rPr lang="hu-HU" dirty="0"/>
            <a:t>No </a:t>
          </a:r>
          <a:r>
            <a:rPr lang="hu-HU" dirty="0" err="1"/>
            <a:t>assumptions</a:t>
          </a:r>
          <a:r>
            <a:rPr lang="hu-HU" dirty="0"/>
            <a:t> </a:t>
          </a:r>
          <a:r>
            <a:rPr lang="hu-HU" dirty="0" err="1"/>
            <a:t>for</a:t>
          </a:r>
          <a:r>
            <a:rPr lang="hu-HU" dirty="0"/>
            <a:t>: </a:t>
          </a:r>
          <a:r>
            <a:rPr lang="hu-HU" dirty="0" err="1"/>
            <a:t>linearity</a:t>
          </a:r>
          <a:r>
            <a:rPr lang="hu-HU" dirty="0"/>
            <a:t>, </a:t>
          </a:r>
          <a:r>
            <a:rPr lang="hu-HU" dirty="0" err="1"/>
            <a:t>normality</a:t>
          </a:r>
          <a:r>
            <a:rPr lang="hu-HU" dirty="0"/>
            <a:t> </a:t>
          </a:r>
          <a:r>
            <a:rPr lang="hu-HU" dirty="0" err="1"/>
            <a:t>or</a:t>
          </a:r>
          <a:r>
            <a:rPr lang="hu-HU" dirty="0"/>
            <a:t> </a:t>
          </a:r>
          <a:r>
            <a:rPr lang="hu-HU" dirty="0" err="1"/>
            <a:t>homogeneity</a:t>
          </a:r>
          <a:endParaRPr lang="en-US" dirty="0"/>
        </a:p>
      </dgm:t>
    </dgm:pt>
    <dgm:pt modelId="{35C26D09-ACF1-449C-8719-5EEA11387BDE}" type="parTrans" cxnId="{25BEA453-C5EB-4DF9-A254-C44D12E8E64C}">
      <dgm:prSet/>
      <dgm:spPr/>
      <dgm:t>
        <a:bodyPr/>
        <a:lstStyle/>
        <a:p>
          <a:endParaRPr lang="en-US"/>
        </a:p>
      </dgm:t>
    </dgm:pt>
    <dgm:pt modelId="{8CF275DA-5CD1-4907-A68B-CAED2B0AE90B}" type="sibTrans" cxnId="{25BEA453-C5EB-4DF9-A254-C44D12E8E64C}">
      <dgm:prSet phldrT="01"/>
      <dgm:spPr/>
      <dgm:t>
        <a:bodyPr/>
        <a:lstStyle/>
        <a:p>
          <a:r>
            <a:rPr lang="en-US" dirty="0"/>
            <a:t>00</a:t>
          </a:r>
        </a:p>
      </dgm:t>
    </dgm:pt>
    <dgm:pt modelId="{B5953FF1-7144-4FA3-936E-BC015D1B61B8}">
      <dgm:prSet/>
      <dgm:spPr/>
      <dgm:t>
        <a:bodyPr/>
        <a:lstStyle/>
        <a:p>
          <a:r>
            <a:rPr lang="hu-HU" dirty="0" err="1"/>
            <a:t>Whole</a:t>
          </a:r>
          <a:r>
            <a:rPr lang="hu-HU" dirty="0"/>
            <a:t> </a:t>
          </a:r>
          <a:r>
            <a:rPr lang="hu-HU" dirty="0" err="1"/>
            <a:t>population</a:t>
          </a:r>
          <a:r>
            <a:rPr lang="hu-HU" dirty="0"/>
            <a:t> </a:t>
          </a:r>
          <a:r>
            <a:rPr lang="hu-HU" dirty="0" err="1"/>
            <a:t>belongs</a:t>
          </a:r>
          <a:r>
            <a:rPr lang="hu-HU" dirty="0"/>
            <a:t> </a:t>
          </a:r>
          <a:r>
            <a:rPr lang="hu-HU" dirty="0" err="1"/>
            <a:t>to</a:t>
          </a:r>
          <a:r>
            <a:rPr lang="hu-HU" dirty="0"/>
            <a:t> a </a:t>
          </a:r>
          <a:r>
            <a:rPr lang="hu-HU" dirty="0" err="1"/>
            <a:t>certain</a:t>
          </a:r>
          <a:r>
            <a:rPr lang="hu-HU" dirty="0"/>
            <a:t> </a:t>
          </a:r>
          <a:r>
            <a:rPr lang="hu-HU" dirty="0" err="1"/>
            <a:t>group</a:t>
          </a:r>
          <a:endParaRPr lang="en-US" dirty="0"/>
        </a:p>
      </dgm:t>
    </dgm:pt>
    <dgm:pt modelId="{41EC36A2-DE12-4584-8289-11F50F0BAEA2}" type="parTrans" cxnId="{C3346E32-7C59-433F-8460-025DFE0C4C23}">
      <dgm:prSet/>
      <dgm:spPr/>
      <dgm:t>
        <a:bodyPr/>
        <a:lstStyle/>
        <a:p>
          <a:endParaRPr lang="en-US"/>
        </a:p>
      </dgm:t>
    </dgm:pt>
    <dgm:pt modelId="{3344928F-A7DE-4351-9185-60EF15BC09EF}" type="sibTrans" cxnId="{C3346E32-7C59-433F-8460-025DFE0C4C23}">
      <dgm:prSet phldrT="02"/>
      <dgm:spPr/>
      <dgm:t>
        <a:bodyPr/>
        <a:lstStyle/>
        <a:p>
          <a:r>
            <a:rPr lang="en-US" dirty="0"/>
            <a:t>01</a:t>
          </a:r>
        </a:p>
      </dgm:t>
    </dgm:pt>
    <dgm:pt modelId="{19AF52D5-EE3B-4B8C-B4A8-61E071E353FA}">
      <dgm:prSet/>
      <dgm:spPr/>
      <dgm:t>
        <a:bodyPr/>
        <a:lstStyle/>
        <a:p>
          <a:r>
            <a:rPr lang="en-US" dirty="0"/>
            <a:t>Rectangular and stationary age distribution</a:t>
          </a:r>
        </a:p>
      </dgm:t>
    </dgm:pt>
    <dgm:pt modelId="{F2B4A1CB-DA3D-4521-8F98-EE66DB111461}" type="parTrans" cxnId="{7EF36F9A-A469-428F-B8F1-7499DFBFB22A}">
      <dgm:prSet/>
      <dgm:spPr/>
      <dgm:t>
        <a:bodyPr/>
        <a:lstStyle/>
        <a:p>
          <a:endParaRPr lang="en-US"/>
        </a:p>
      </dgm:t>
    </dgm:pt>
    <dgm:pt modelId="{7A6EDC72-3A62-4C45-AA7F-13074993B454}" type="sibTrans" cxnId="{7EF36F9A-A469-428F-B8F1-7499DFBFB22A}">
      <dgm:prSet phldrT="03"/>
      <dgm:spPr/>
      <dgm:t>
        <a:bodyPr/>
        <a:lstStyle/>
        <a:p>
          <a:r>
            <a:rPr lang="en-US" dirty="0"/>
            <a:t>02</a:t>
          </a:r>
        </a:p>
      </dgm:t>
    </dgm:pt>
    <dgm:pt modelId="{A349145B-A227-AD4C-B6AF-2F7FF65C960B}" type="pres">
      <dgm:prSet presAssocID="{CC430E3D-C32A-46F1-A1EC-6FEF96DF19E5}" presName="Name0" presStyleCnt="0">
        <dgm:presLayoutVars>
          <dgm:animLvl val="lvl"/>
          <dgm:resizeHandles val="exact"/>
        </dgm:presLayoutVars>
      </dgm:prSet>
      <dgm:spPr/>
    </dgm:pt>
    <dgm:pt modelId="{FBF15652-C8B2-DA43-8E12-992C607AC988}" type="pres">
      <dgm:prSet presAssocID="{8BCC06A3-2495-4882-94D0-2E234D1D15CE}" presName="compositeNode" presStyleCnt="0">
        <dgm:presLayoutVars>
          <dgm:bulletEnabled val="1"/>
        </dgm:presLayoutVars>
      </dgm:prSet>
      <dgm:spPr/>
    </dgm:pt>
    <dgm:pt modelId="{11F7CA60-F4E8-4342-BB5D-C93D0C2671C8}" type="pres">
      <dgm:prSet presAssocID="{8BCC06A3-2495-4882-94D0-2E234D1D15CE}" presName="bgRect" presStyleLbl="alignNode1" presStyleIdx="0" presStyleCnt="3"/>
      <dgm:spPr/>
    </dgm:pt>
    <dgm:pt modelId="{BC272953-5626-5A44-A331-229ADF03581B}" type="pres">
      <dgm:prSet presAssocID="{8CF275DA-5CD1-4907-A68B-CAED2B0AE90B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CD4C9843-36EA-D540-837E-C62585B428B0}" type="pres">
      <dgm:prSet presAssocID="{8BCC06A3-2495-4882-94D0-2E234D1D15CE}" presName="nodeRect" presStyleLbl="alignNode1" presStyleIdx="0" presStyleCnt="3">
        <dgm:presLayoutVars>
          <dgm:bulletEnabled val="1"/>
        </dgm:presLayoutVars>
      </dgm:prSet>
      <dgm:spPr/>
    </dgm:pt>
    <dgm:pt modelId="{7095A09B-F004-FC44-9E90-92F673851A9F}" type="pres">
      <dgm:prSet presAssocID="{8CF275DA-5CD1-4907-A68B-CAED2B0AE90B}" presName="sibTrans" presStyleCnt="0"/>
      <dgm:spPr/>
    </dgm:pt>
    <dgm:pt modelId="{801A4B35-52F4-9548-A8F3-EC732BC2D095}" type="pres">
      <dgm:prSet presAssocID="{B5953FF1-7144-4FA3-936E-BC015D1B61B8}" presName="compositeNode" presStyleCnt="0">
        <dgm:presLayoutVars>
          <dgm:bulletEnabled val="1"/>
        </dgm:presLayoutVars>
      </dgm:prSet>
      <dgm:spPr/>
    </dgm:pt>
    <dgm:pt modelId="{EF6EF808-22E1-7945-A740-D788CECE4E49}" type="pres">
      <dgm:prSet presAssocID="{B5953FF1-7144-4FA3-936E-BC015D1B61B8}" presName="bgRect" presStyleLbl="alignNode1" presStyleIdx="1" presStyleCnt="3"/>
      <dgm:spPr/>
    </dgm:pt>
    <dgm:pt modelId="{D8E76D08-A32F-1B47-A8EA-6D9C56C02719}" type="pres">
      <dgm:prSet presAssocID="{3344928F-A7DE-4351-9185-60EF15BC09EF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E3FE291-B314-474B-BC24-5C5E7EB47666}" type="pres">
      <dgm:prSet presAssocID="{B5953FF1-7144-4FA3-936E-BC015D1B61B8}" presName="nodeRect" presStyleLbl="alignNode1" presStyleIdx="1" presStyleCnt="3">
        <dgm:presLayoutVars>
          <dgm:bulletEnabled val="1"/>
        </dgm:presLayoutVars>
      </dgm:prSet>
      <dgm:spPr/>
    </dgm:pt>
    <dgm:pt modelId="{558AAAA4-43A8-DC46-A6A2-AE8036F33246}" type="pres">
      <dgm:prSet presAssocID="{3344928F-A7DE-4351-9185-60EF15BC09EF}" presName="sibTrans" presStyleCnt="0"/>
      <dgm:spPr/>
    </dgm:pt>
    <dgm:pt modelId="{60BA887D-AC10-2042-BBC2-BBDDC71C823D}" type="pres">
      <dgm:prSet presAssocID="{19AF52D5-EE3B-4B8C-B4A8-61E071E353FA}" presName="compositeNode" presStyleCnt="0">
        <dgm:presLayoutVars>
          <dgm:bulletEnabled val="1"/>
        </dgm:presLayoutVars>
      </dgm:prSet>
      <dgm:spPr/>
    </dgm:pt>
    <dgm:pt modelId="{953C8072-C8F9-7B4A-A8B9-FF3498107FF0}" type="pres">
      <dgm:prSet presAssocID="{19AF52D5-EE3B-4B8C-B4A8-61E071E353FA}" presName="bgRect" presStyleLbl="alignNode1" presStyleIdx="2" presStyleCnt="3"/>
      <dgm:spPr/>
    </dgm:pt>
    <dgm:pt modelId="{5E8011DD-52F6-B14B-B385-DE47ABD7832A}" type="pres">
      <dgm:prSet presAssocID="{7A6EDC72-3A62-4C45-AA7F-13074993B454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EF360E8C-E4F1-6E4E-AE2D-D94097DEBF12}" type="pres">
      <dgm:prSet presAssocID="{19AF52D5-EE3B-4B8C-B4A8-61E071E353F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06FF182F-9703-CD46-9D9E-5D62531553EA}" type="presOf" srcId="{19AF52D5-EE3B-4B8C-B4A8-61E071E353FA}" destId="{953C8072-C8F9-7B4A-A8B9-FF3498107FF0}" srcOrd="0" destOrd="0" presId="urn:microsoft.com/office/officeart/2016/7/layout/LinearBlockProcessNumbered"/>
    <dgm:cxn modelId="{C3346E32-7C59-433F-8460-025DFE0C4C23}" srcId="{CC430E3D-C32A-46F1-A1EC-6FEF96DF19E5}" destId="{B5953FF1-7144-4FA3-936E-BC015D1B61B8}" srcOrd="1" destOrd="0" parTransId="{41EC36A2-DE12-4584-8289-11F50F0BAEA2}" sibTransId="{3344928F-A7DE-4351-9185-60EF15BC09EF}"/>
    <dgm:cxn modelId="{2F6A7F39-0466-654E-8C66-B30998305F0A}" type="presOf" srcId="{8BCC06A3-2495-4882-94D0-2E234D1D15CE}" destId="{11F7CA60-F4E8-4342-BB5D-C93D0C2671C8}" srcOrd="0" destOrd="0" presId="urn:microsoft.com/office/officeart/2016/7/layout/LinearBlockProcessNumbered"/>
    <dgm:cxn modelId="{25BEA453-C5EB-4DF9-A254-C44D12E8E64C}" srcId="{CC430E3D-C32A-46F1-A1EC-6FEF96DF19E5}" destId="{8BCC06A3-2495-4882-94D0-2E234D1D15CE}" srcOrd="0" destOrd="0" parTransId="{35C26D09-ACF1-449C-8719-5EEA11387BDE}" sibTransId="{8CF275DA-5CD1-4907-A68B-CAED2B0AE90B}"/>
    <dgm:cxn modelId="{DA3A4859-8918-D845-BAC5-FCB33CB0D109}" type="presOf" srcId="{B5953FF1-7144-4FA3-936E-BC015D1B61B8}" destId="{4E3FE291-B314-474B-BC24-5C5E7EB47666}" srcOrd="1" destOrd="0" presId="urn:microsoft.com/office/officeart/2016/7/layout/LinearBlockProcessNumbered"/>
    <dgm:cxn modelId="{1A0F7E5E-5389-D248-B7DA-98F5965C54E2}" type="presOf" srcId="{8BCC06A3-2495-4882-94D0-2E234D1D15CE}" destId="{CD4C9843-36EA-D540-837E-C62585B428B0}" srcOrd="1" destOrd="0" presId="urn:microsoft.com/office/officeart/2016/7/layout/LinearBlockProcessNumbered"/>
    <dgm:cxn modelId="{B2592575-945F-CD44-B096-312B500CA186}" type="presOf" srcId="{CC430E3D-C32A-46F1-A1EC-6FEF96DF19E5}" destId="{A349145B-A227-AD4C-B6AF-2F7FF65C960B}" srcOrd="0" destOrd="0" presId="urn:microsoft.com/office/officeart/2016/7/layout/LinearBlockProcessNumbered"/>
    <dgm:cxn modelId="{EE325F77-87D1-C546-AE8B-92FBEC487AA6}" type="presOf" srcId="{7A6EDC72-3A62-4C45-AA7F-13074993B454}" destId="{5E8011DD-52F6-B14B-B385-DE47ABD7832A}" srcOrd="0" destOrd="0" presId="urn:microsoft.com/office/officeart/2016/7/layout/LinearBlockProcessNumbered"/>
    <dgm:cxn modelId="{7EF36F9A-A469-428F-B8F1-7499DFBFB22A}" srcId="{CC430E3D-C32A-46F1-A1EC-6FEF96DF19E5}" destId="{19AF52D5-EE3B-4B8C-B4A8-61E071E353FA}" srcOrd="2" destOrd="0" parTransId="{F2B4A1CB-DA3D-4521-8F98-EE66DB111461}" sibTransId="{7A6EDC72-3A62-4C45-AA7F-13074993B454}"/>
    <dgm:cxn modelId="{A423449E-E833-6141-A7CB-A2E1B4575BD3}" type="presOf" srcId="{3344928F-A7DE-4351-9185-60EF15BC09EF}" destId="{D8E76D08-A32F-1B47-A8EA-6D9C56C02719}" srcOrd="0" destOrd="0" presId="urn:microsoft.com/office/officeart/2016/7/layout/LinearBlockProcessNumbered"/>
    <dgm:cxn modelId="{50F57DB5-D82A-8349-89F2-9764E0D761EA}" type="presOf" srcId="{B5953FF1-7144-4FA3-936E-BC015D1B61B8}" destId="{EF6EF808-22E1-7945-A740-D788CECE4E49}" srcOrd="0" destOrd="0" presId="urn:microsoft.com/office/officeart/2016/7/layout/LinearBlockProcessNumbered"/>
    <dgm:cxn modelId="{C598BEEA-6E73-234D-92B2-3C2BF3035F7C}" type="presOf" srcId="{19AF52D5-EE3B-4B8C-B4A8-61E071E353FA}" destId="{EF360E8C-E4F1-6E4E-AE2D-D94097DEBF12}" srcOrd="1" destOrd="0" presId="urn:microsoft.com/office/officeart/2016/7/layout/LinearBlockProcessNumbered"/>
    <dgm:cxn modelId="{3F3D62F4-C726-2C4B-A461-CAFC271FA4C4}" type="presOf" srcId="{8CF275DA-5CD1-4907-A68B-CAED2B0AE90B}" destId="{BC272953-5626-5A44-A331-229ADF03581B}" srcOrd="0" destOrd="0" presId="urn:microsoft.com/office/officeart/2016/7/layout/LinearBlockProcessNumbered"/>
    <dgm:cxn modelId="{3825A042-0EAD-3F42-A572-A77BAF8495D8}" type="presParOf" srcId="{A349145B-A227-AD4C-B6AF-2F7FF65C960B}" destId="{FBF15652-C8B2-DA43-8E12-992C607AC988}" srcOrd="0" destOrd="0" presId="urn:microsoft.com/office/officeart/2016/7/layout/LinearBlockProcessNumbered"/>
    <dgm:cxn modelId="{156F6550-C90E-7D4D-90FF-29FDC2F8AD26}" type="presParOf" srcId="{FBF15652-C8B2-DA43-8E12-992C607AC988}" destId="{11F7CA60-F4E8-4342-BB5D-C93D0C2671C8}" srcOrd="0" destOrd="0" presId="urn:microsoft.com/office/officeart/2016/7/layout/LinearBlockProcessNumbered"/>
    <dgm:cxn modelId="{6057E226-D706-5E4E-BBDE-155535569413}" type="presParOf" srcId="{FBF15652-C8B2-DA43-8E12-992C607AC988}" destId="{BC272953-5626-5A44-A331-229ADF03581B}" srcOrd="1" destOrd="0" presId="urn:microsoft.com/office/officeart/2016/7/layout/LinearBlockProcessNumbered"/>
    <dgm:cxn modelId="{6B478DFC-C8BF-044D-86A5-B4A278BF7A73}" type="presParOf" srcId="{FBF15652-C8B2-DA43-8E12-992C607AC988}" destId="{CD4C9843-36EA-D540-837E-C62585B428B0}" srcOrd="2" destOrd="0" presId="urn:microsoft.com/office/officeart/2016/7/layout/LinearBlockProcessNumbered"/>
    <dgm:cxn modelId="{10B59B0D-083D-A741-863C-BF3A0DAD0832}" type="presParOf" srcId="{A349145B-A227-AD4C-B6AF-2F7FF65C960B}" destId="{7095A09B-F004-FC44-9E90-92F673851A9F}" srcOrd="1" destOrd="0" presId="urn:microsoft.com/office/officeart/2016/7/layout/LinearBlockProcessNumbered"/>
    <dgm:cxn modelId="{B3910D00-1843-474F-B2D1-F3F9279AF574}" type="presParOf" srcId="{A349145B-A227-AD4C-B6AF-2F7FF65C960B}" destId="{801A4B35-52F4-9548-A8F3-EC732BC2D095}" srcOrd="2" destOrd="0" presId="urn:microsoft.com/office/officeart/2016/7/layout/LinearBlockProcessNumbered"/>
    <dgm:cxn modelId="{54AC692B-D347-A448-A7DF-21B9F6FD0491}" type="presParOf" srcId="{801A4B35-52F4-9548-A8F3-EC732BC2D095}" destId="{EF6EF808-22E1-7945-A740-D788CECE4E49}" srcOrd="0" destOrd="0" presId="urn:microsoft.com/office/officeart/2016/7/layout/LinearBlockProcessNumbered"/>
    <dgm:cxn modelId="{EE00B1BC-7B26-C647-877B-C7C358A0C95A}" type="presParOf" srcId="{801A4B35-52F4-9548-A8F3-EC732BC2D095}" destId="{D8E76D08-A32F-1B47-A8EA-6D9C56C02719}" srcOrd="1" destOrd="0" presId="urn:microsoft.com/office/officeart/2016/7/layout/LinearBlockProcessNumbered"/>
    <dgm:cxn modelId="{517A8D60-E12F-F14D-86E4-332BB0B3BC4A}" type="presParOf" srcId="{801A4B35-52F4-9548-A8F3-EC732BC2D095}" destId="{4E3FE291-B314-474B-BC24-5C5E7EB47666}" srcOrd="2" destOrd="0" presId="urn:microsoft.com/office/officeart/2016/7/layout/LinearBlockProcessNumbered"/>
    <dgm:cxn modelId="{D49DC195-3369-7B4E-86C4-0D379803AA20}" type="presParOf" srcId="{A349145B-A227-AD4C-B6AF-2F7FF65C960B}" destId="{558AAAA4-43A8-DC46-A6A2-AE8036F33246}" srcOrd="3" destOrd="0" presId="urn:microsoft.com/office/officeart/2016/7/layout/LinearBlockProcessNumbered"/>
    <dgm:cxn modelId="{079AB8D1-EB3F-5F4D-BD3B-EE4A4E053A2A}" type="presParOf" srcId="{A349145B-A227-AD4C-B6AF-2F7FF65C960B}" destId="{60BA887D-AC10-2042-BBC2-BBDDC71C823D}" srcOrd="4" destOrd="0" presId="urn:microsoft.com/office/officeart/2016/7/layout/LinearBlockProcessNumbered"/>
    <dgm:cxn modelId="{8454B8E6-1260-364D-B9C9-9080A0D3D2E9}" type="presParOf" srcId="{60BA887D-AC10-2042-BBC2-BBDDC71C823D}" destId="{953C8072-C8F9-7B4A-A8B9-FF3498107FF0}" srcOrd="0" destOrd="0" presId="urn:microsoft.com/office/officeart/2016/7/layout/LinearBlockProcessNumbered"/>
    <dgm:cxn modelId="{3DB5380B-1501-ED4B-AF08-C0A663C373DD}" type="presParOf" srcId="{60BA887D-AC10-2042-BBC2-BBDDC71C823D}" destId="{5E8011DD-52F6-B14B-B385-DE47ABD7832A}" srcOrd="1" destOrd="0" presId="urn:microsoft.com/office/officeart/2016/7/layout/LinearBlockProcessNumbered"/>
    <dgm:cxn modelId="{98C9DE27-936C-044E-9B82-1E6437558F0E}" type="presParOf" srcId="{60BA887D-AC10-2042-BBC2-BBDDC71C823D}" destId="{EF360E8C-E4F1-6E4E-AE2D-D94097DEBF1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59F6CB-2CF2-4821-BDE7-3C633ADA1BCF}" type="doc">
      <dgm:prSet loTypeId="urn:microsoft.com/office/officeart/2005/8/layout/hierarchy1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189660F-7AD9-4AB1-B85D-C2B3B6D1C115}">
      <dgm:prSet/>
      <dgm:spPr/>
      <dgm:t>
        <a:bodyPr/>
        <a:lstStyle/>
        <a:p>
          <a:r>
            <a:rPr kumimoji="1" lang="hu-HU" b="1" dirty="0"/>
            <a:t>SIR (</a:t>
          </a:r>
          <a:r>
            <a:rPr kumimoji="1" lang="hu-HU" b="1" dirty="0" err="1"/>
            <a:t>Susceptible</a:t>
          </a:r>
          <a:r>
            <a:rPr kumimoji="1" lang="hu-HU" b="1" dirty="0"/>
            <a:t> – </a:t>
          </a:r>
          <a:r>
            <a:rPr kumimoji="1" lang="hu-HU" b="1" dirty="0" err="1"/>
            <a:t>Infected</a:t>
          </a:r>
          <a:r>
            <a:rPr kumimoji="1" lang="hu-HU" b="1" dirty="0"/>
            <a:t> - </a:t>
          </a:r>
          <a:r>
            <a:rPr kumimoji="1" lang="hu-HU" b="1" dirty="0" err="1"/>
            <a:t>Recovered</a:t>
          </a:r>
          <a:r>
            <a:rPr kumimoji="1" lang="hu-HU" b="1" dirty="0"/>
            <a:t>): </a:t>
          </a:r>
          <a:br>
            <a:rPr kumimoji="1" lang="hu-HU" b="1" dirty="0"/>
          </a:br>
          <a:r>
            <a:rPr kumimoji="1" lang="hu-HU" dirty="0" err="1"/>
            <a:t>Assumes</a:t>
          </a:r>
          <a:r>
            <a:rPr kumimoji="1" lang="hu-HU" dirty="0"/>
            <a:t> </a:t>
          </a:r>
          <a:r>
            <a:rPr kumimoji="1" lang="hu-HU" dirty="0" err="1"/>
            <a:t>lifelong</a:t>
          </a:r>
          <a:r>
            <a:rPr kumimoji="1" lang="hu-HU" dirty="0"/>
            <a:t> </a:t>
          </a:r>
          <a:r>
            <a:rPr kumimoji="1" lang="hu-HU" dirty="0" err="1"/>
            <a:t>immunity</a:t>
          </a:r>
          <a:r>
            <a:rPr kumimoji="1" lang="hu-HU" dirty="0"/>
            <a:t> </a:t>
          </a:r>
          <a:r>
            <a:rPr kumimoji="1" lang="hu-HU" dirty="0" err="1"/>
            <a:t>to</a:t>
          </a:r>
          <a:r>
            <a:rPr kumimoji="1" lang="hu-HU" dirty="0"/>
            <a:t> </a:t>
          </a:r>
          <a:r>
            <a:rPr kumimoji="1" lang="hu-HU" dirty="0" err="1"/>
            <a:t>the</a:t>
          </a:r>
          <a:r>
            <a:rPr kumimoji="1" lang="hu-HU" dirty="0"/>
            <a:t> </a:t>
          </a:r>
          <a:r>
            <a:rPr kumimoji="1" lang="hu-HU" dirty="0" err="1"/>
            <a:t>disease</a:t>
          </a:r>
          <a:r>
            <a:rPr lang="hu-HU" dirty="0"/>
            <a:t> (most </a:t>
          </a:r>
          <a:r>
            <a:rPr lang="hu-HU" dirty="0" err="1"/>
            <a:t>basic</a:t>
          </a:r>
          <a:r>
            <a:rPr lang="hu-HU" dirty="0"/>
            <a:t> </a:t>
          </a:r>
          <a:r>
            <a:rPr lang="hu-HU" dirty="0" err="1"/>
            <a:t>model</a:t>
          </a:r>
          <a:r>
            <a:rPr lang="hu-HU" dirty="0"/>
            <a:t>), </a:t>
          </a:r>
          <a:r>
            <a:rPr lang="hu-HU" dirty="0" err="1"/>
            <a:t>e.g</a:t>
          </a:r>
          <a:r>
            <a:rPr lang="hu-HU" dirty="0"/>
            <a:t>. </a:t>
          </a:r>
          <a:r>
            <a:rPr lang="hu-HU" dirty="0" err="1"/>
            <a:t>measles</a:t>
          </a:r>
          <a:endParaRPr lang="en-US" dirty="0"/>
        </a:p>
      </dgm:t>
    </dgm:pt>
    <dgm:pt modelId="{E7EF656F-B274-4CCD-BB7E-4B708C0EE5D4}" type="parTrans" cxnId="{D0267BA0-2130-47B3-B6F3-69BBB518185E}">
      <dgm:prSet/>
      <dgm:spPr/>
      <dgm:t>
        <a:bodyPr/>
        <a:lstStyle/>
        <a:p>
          <a:endParaRPr lang="en-US"/>
        </a:p>
      </dgm:t>
    </dgm:pt>
    <dgm:pt modelId="{0DCC2C6C-C334-4543-9884-F2456615AD4E}" type="sibTrans" cxnId="{D0267BA0-2130-47B3-B6F3-69BBB518185E}">
      <dgm:prSet/>
      <dgm:spPr/>
      <dgm:t>
        <a:bodyPr/>
        <a:lstStyle/>
        <a:p>
          <a:endParaRPr lang="en-US"/>
        </a:p>
      </dgm:t>
    </dgm:pt>
    <dgm:pt modelId="{2D12D0D9-078D-490D-A55C-C2E291DBA97D}">
      <dgm:prSet/>
      <dgm:spPr/>
      <dgm:t>
        <a:bodyPr/>
        <a:lstStyle/>
        <a:p>
          <a:r>
            <a:rPr lang="hu-HU" b="1" dirty="0"/>
            <a:t>SIS (</a:t>
          </a:r>
          <a:r>
            <a:rPr lang="hu-HU" b="1" dirty="0" err="1"/>
            <a:t>Susceptible</a:t>
          </a:r>
          <a:r>
            <a:rPr lang="hu-HU" b="1" dirty="0"/>
            <a:t> - </a:t>
          </a:r>
          <a:r>
            <a:rPr lang="hu-HU" b="1" dirty="0" err="1"/>
            <a:t>Infected</a:t>
          </a:r>
          <a:r>
            <a:rPr lang="hu-HU" b="1" dirty="0"/>
            <a:t> - </a:t>
          </a:r>
          <a:r>
            <a:rPr lang="hu-HU" b="1" dirty="0" err="1"/>
            <a:t>Susceptible</a:t>
          </a:r>
          <a:br>
            <a:rPr lang="hu-HU" b="1" dirty="0"/>
          </a:br>
          <a:r>
            <a:rPr lang="hu-HU" dirty="0"/>
            <a:t>No </a:t>
          </a:r>
          <a:r>
            <a:rPr lang="hu-HU" dirty="0" err="1"/>
            <a:t>immunity</a:t>
          </a:r>
          <a:r>
            <a:rPr lang="hu-HU" dirty="0"/>
            <a:t> </a:t>
          </a:r>
          <a:r>
            <a:rPr lang="hu-HU" dirty="0" err="1"/>
            <a:t>developed</a:t>
          </a:r>
          <a:r>
            <a:rPr lang="hu-HU" dirty="0"/>
            <a:t>, </a:t>
          </a:r>
          <a:r>
            <a:rPr lang="hu-HU" dirty="0" err="1"/>
            <a:t>e.g</a:t>
          </a:r>
          <a:r>
            <a:rPr lang="hu-HU" dirty="0"/>
            <a:t>. </a:t>
          </a:r>
          <a:r>
            <a:rPr lang="hu-HU" dirty="0" err="1"/>
            <a:t>common</a:t>
          </a:r>
          <a:r>
            <a:rPr lang="hu-HU" dirty="0"/>
            <a:t> </a:t>
          </a:r>
          <a:r>
            <a:rPr lang="hu-HU" dirty="0" err="1"/>
            <a:t>cold</a:t>
          </a:r>
          <a:endParaRPr lang="en-US" dirty="0"/>
        </a:p>
      </dgm:t>
    </dgm:pt>
    <dgm:pt modelId="{FD4F1D94-978A-4811-AEEE-18F944450066}" type="parTrans" cxnId="{4BFDB8E8-E6DB-4FE4-9ED0-DBD0ADB72C17}">
      <dgm:prSet/>
      <dgm:spPr/>
      <dgm:t>
        <a:bodyPr/>
        <a:lstStyle/>
        <a:p>
          <a:endParaRPr lang="en-US"/>
        </a:p>
      </dgm:t>
    </dgm:pt>
    <dgm:pt modelId="{252C742C-2EE8-41C1-827D-0ED44EF065E3}" type="sibTrans" cxnId="{4BFDB8E8-E6DB-4FE4-9ED0-DBD0ADB72C17}">
      <dgm:prSet/>
      <dgm:spPr/>
      <dgm:t>
        <a:bodyPr/>
        <a:lstStyle/>
        <a:p>
          <a:endParaRPr lang="en-US"/>
        </a:p>
      </dgm:t>
    </dgm:pt>
    <dgm:pt modelId="{1E04D19C-BCD6-4FB5-BA36-AC033A7766BB}">
      <dgm:prSet/>
      <dgm:spPr/>
      <dgm:t>
        <a:bodyPr/>
        <a:lstStyle/>
        <a:p>
          <a:r>
            <a:rPr lang="hu-HU" b="1" dirty="0"/>
            <a:t>SEIR (</a:t>
          </a:r>
          <a:r>
            <a:rPr lang="hu-HU" b="1" dirty="0" err="1"/>
            <a:t>Susceptible</a:t>
          </a:r>
          <a:r>
            <a:rPr lang="hu-HU" b="1" dirty="0"/>
            <a:t> – </a:t>
          </a:r>
          <a:r>
            <a:rPr lang="hu-HU" b="1" dirty="0" err="1"/>
            <a:t>Exposed</a:t>
          </a:r>
          <a:r>
            <a:rPr lang="hu-HU" b="1" dirty="0"/>
            <a:t> - </a:t>
          </a:r>
          <a:r>
            <a:rPr lang="hu-HU" b="1" dirty="0" err="1"/>
            <a:t>Infected</a:t>
          </a:r>
          <a:r>
            <a:rPr lang="hu-HU" b="1" dirty="0"/>
            <a:t> - </a:t>
          </a:r>
          <a:r>
            <a:rPr lang="hu-HU" b="1" dirty="0" err="1"/>
            <a:t>Recovered</a:t>
          </a:r>
          <a:r>
            <a:rPr lang="hu-HU" b="1" dirty="0"/>
            <a:t>)</a:t>
          </a:r>
          <a:br>
            <a:rPr lang="hu-HU" b="1" dirty="0"/>
          </a:br>
          <a:r>
            <a:rPr lang="hu-HU" dirty="0"/>
            <a:t>Non-</a:t>
          </a:r>
          <a:r>
            <a:rPr lang="hu-HU" dirty="0" err="1"/>
            <a:t>infectious</a:t>
          </a:r>
          <a:r>
            <a:rPr lang="hu-HU" dirty="0"/>
            <a:t> </a:t>
          </a:r>
          <a:r>
            <a:rPr lang="hu-HU" dirty="0" err="1"/>
            <a:t>incubation</a:t>
          </a:r>
          <a:r>
            <a:rPr lang="hu-HU" dirty="0"/>
            <a:t> </a:t>
          </a:r>
          <a:r>
            <a:rPr lang="hu-HU" dirty="0" err="1"/>
            <a:t>period</a:t>
          </a:r>
          <a:r>
            <a:rPr lang="hu-HU" dirty="0"/>
            <a:t> &amp; </a:t>
          </a:r>
          <a:r>
            <a:rPr lang="hu-HU" dirty="0" err="1"/>
            <a:t>lifelong</a:t>
          </a:r>
          <a:r>
            <a:rPr lang="hu-HU" dirty="0"/>
            <a:t> </a:t>
          </a:r>
          <a:r>
            <a:rPr lang="hu-HU" dirty="0" err="1"/>
            <a:t>immunity</a:t>
          </a:r>
          <a:r>
            <a:rPr lang="hu-HU" dirty="0"/>
            <a:t> </a:t>
          </a:r>
          <a:r>
            <a:rPr lang="hu-HU" dirty="0" err="1"/>
            <a:t>after</a:t>
          </a:r>
          <a:r>
            <a:rPr lang="hu-HU" dirty="0"/>
            <a:t> </a:t>
          </a:r>
          <a:r>
            <a:rPr lang="hu-HU" dirty="0" err="1"/>
            <a:t>recovery</a:t>
          </a:r>
          <a:r>
            <a:rPr lang="hu-HU" dirty="0"/>
            <a:t>, </a:t>
          </a:r>
          <a:r>
            <a:rPr lang="hu-HU" dirty="0" err="1"/>
            <a:t>e.g</a:t>
          </a:r>
          <a:r>
            <a:rPr lang="hu-HU" dirty="0"/>
            <a:t>. </a:t>
          </a:r>
          <a:r>
            <a:rPr lang="hu-HU" dirty="0" err="1"/>
            <a:t>chicken</a:t>
          </a:r>
          <a:r>
            <a:rPr lang="hu-HU" dirty="0"/>
            <a:t> </a:t>
          </a:r>
          <a:r>
            <a:rPr lang="hu-HU" dirty="0" err="1"/>
            <a:t>pox</a:t>
          </a:r>
          <a:endParaRPr lang="en-US" dirty="0"/>
        </a:p>
      </dgm:t>
    </dgm:pt>
    <dgm:pt modelId="{B8FD1826-F1DB-457B-A302-36516843494C}" type="parTrans" cxnId="{090D1445-5E1B-43F2-9E19-BF52268D9E7C}">
      <dgm:prSet/>
      <dgm:spPr/>
      <dgm:t>
        <a:bodyPr/>
        <a:lstStyle/>
        <a:p>
          <a:endParaRPr lang="en-US"/>
        </a:p>
      </dgm:t>
    </dgm:pt>
    <dgm:pt modelId="{DBC0B793-60C6-4006-9046-DCAB4E46385B}" type="sibTrans" cxnId="{090D1445-5E1B-43F2-9E19-BF52268D9E7C}">
      <dgm:prSet/>
      <dgm:spPr/>
      <dgm:t>
        <a:bodyPr/>
        <a:lstStyle/>
        <a:p>
          <a:endParaRPr lang="en-US"/>
        </a:p>
      </dgm:t>
    </dgm:pt>
    <dgm:pt modelId="{C3E3E237-9237-4B44-9F41-712852050E71}" type="pres">
      <dgm:prSet presAssocID="{F759F6CB-2CF2-4821-BDE7-3C633ADA1BC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E2217D-F925-474E-8BE4-8A26EF670D1E}" type="pres">
      <dgm:prSet presAssocID="{9189660F-7AD9-4AB1-B85D-C2B3B6D1C115}" presName="hierRoot1" presStyleCnt="0"/>
      <dgm:spPr/>
    </dgm:pt>
    <dgm:pt modelId="{A16AECC1-877F-9744-B138-C4B6CE4388D9}" type="pres">
      <dgm:prSet presAssocID="{9189660F-7AD9-4AB1-B85D-C2B3B6D1C115}" presName="composite" presStyleCnt="0"/>
      <dgm:spPr/>
    </dgm:pt>
    <dgm:pt modelId="{1A2458C9-C762-4C4A-BFE6-356A7BACC121}" type="pres">
      <dgm:prSet presAssocID="{9189660F-7AD9-4AB1-B85D-C2B3B6D1C115}" presName="background" presStyleLbl="node0" presStyleIdx="0" presStyleCnt="3"/>
      <dgm:spPr/>
    </dgm:pt>
    <dgm:pt modelId="{C2E4B8D3-EB13-744E-9A74-EDDD7F655402}" type="pres">
      <dgm:prSet presAssocID="{9189660F-7AD9-4AB1-B85D-C2B3B6D1C115}" presName="text" presStyleLbl="fgAcc0" presStyleIdx="0" presStyleCnt="3">
        <dgm:presLayoutVars>
          <dgm:chPref val="3"/>
        </dgm:presLayoutVars>
      </dgm:prSet>
      <dgm:spPr/>
    </dgm:pt>
    <dgm:pt modelId="{9D60F5E4-C8A2-EA4D-BB49-5C00FBDDFF46}" type="pres">
      <dgm:prSet presAssocID="{9189660F-7AD9-4AB1-B85D-C2B3B6D1C115}" presName="hierChild2" presStyleCnt="0"/>
      <dgm:spPr/>
    </dgm:pt>
    <dgm:pt modelId="{1140709A-0302-4F4D-A9EE-21F7505E1756}" type="pres">
      <dgm:prSet presAssocID="{2D12D0D9-078D-490D-A55C-C2E291DBA97D}" presName="hierRoot1" presStyleCnt="0"/>
      <dgm:spPr/>
    </dgm:pt>
    <dgm:pt modelId="{A95D0F4D-2ADF-3848-9E06-1002175F8FBF}" type="pres">
      <dgm:prSet presAssocID="{2D12D0D9-078D-490D-A55C-C2E291DBA97D}" presName="composite" presStyleCnt="0"/>
      <dgm:spPr/>
    </dgm:pt>
    <dgm:pt modelId="{2A4A3356-8F1D-F147-BD41-AB628E2519DB}" type="pres">
      <dgm:prSet presAssocID="{2D12D0D9-078D-490D-A55C-C2E291DBA97D}" presName="background" presStyleLbl="node0" presStyleIdx="1" presStyleCnt="3"/>
      <dgm:spPr/>
    </dgm:pt>
    <dgm:pt modelId="{91F709FC-080C-8440-896D-47835E61523B}" type="pres">
      <dgm:prSet presAssocID="{2D12D0D9-078D-490D-A55C-C2E291DBA97D}" presName="text" presStyleLbl="fgAcc0" presStyleIdx="1" presStyleCnt="3">
        <dgm:presLayoutVars>
          <dgm:chPref val="3"/>
        </dgm:presLayoutVars>
      </dgm:prSet>
      <dgm:spPr/>
    </dgm:pt>
    <dgm:pt modelId="{62D51B4D-9A3B-0D4A-A8B2-96D9A011DFE9}" type="pres">
      <dgm:prSet presAssocID="{2D12D0D9-078D-490D-A55C-C2E291DBA97D}" presName="hierChild2" presStyleCnt="0"/>
      <dgm:spPr/>
    </dgm:pt>
    <dgm:pt modelId="{12607368-3132-B447-A266-3B1CB4464FFB}" type="pres">
      <dgm:prSet presAssocID="{1E04D19C-BCD6-4FB5-BA36-AC033A7766BB}" presName="hierRoot1" presStyleCnt="0"/>
      <dgm:spPr/>
    </dgm:pt>
    <dgm:pt modelId="{27B38AD5-D244-9840-A782-A49F48EEEF4D}" type="pres">
      <dgm:prSet presAssocID="{1E04D19C-BCD6-4FB5-BA36-AC033A7766BB}" presName="composite" presStyleCnt="0"/>
      <dgm:spPr/>
    </dgm:pt>
    <dgm:pt modelId="{DC2D3941-2919-ED47-819A-2F82ECE209F4}" type="pres">
      <dgm:prSet presAssocID="{1E04D19C-BCD6-4FB5-BA36-AC033A7766BB}" presName="background" presStyleLbl="node0" presStyleIdx="2" presStyleCnt="3"/>
      <dgm:spPr/>
    </dgm:pt>
    <dgm:pt modelId="{A1F2FAA8-51AA-AF4D-9574-A25674400D88}" type="pres">
      <dgm:prSet presAssocID="{1E04D19C-BCD6-4FB5-BA36-AC033A7766BB}" presName="text" presStyleLbl="fgAcc0" presStyleIdx="2" presStyleCnt="3">
        <dgm:presLayoutVars>
          <dgm:chPref val="3"/>
        </dgm:presLayoutVars>
      </dgm:prSet>
      <dgm:spPr/>
    </dgm:pt>
    <dgm:pt modelId="{EFA1EAFF-8D29-D549-9954-B6CBF7B80AE5}" type="pres">
      <dgm:prSet presAssocID="{1E04D19C-BCD6-4FB5-BA36-AC033A7766BB}" presName="hierChild2" presStyleCnt="0"/>
      <dgm:spPr/>
    </dgm:pt>
  </dgm:ptLst>
  <dgm:cxnLst>
    <dgm:cxn modelId="{0A2EE826-6615-8C43-941C-6837BB639C8D}" type="presOf" srcId="{F759F6CB-2CF2-4821-BDE7-3C633ADA1BCF}" destId="{C3E3E237-9237-4B44-9F41-712852050E71}" srcOrd="0" destOrd="0" presId="urn:microsoft.com/office/officeart/2005/8/layout/hierarchy1"/>
    <dgm:cxn modelId="{97079E39-DC4A-5640-B3D7-1CB521C26A6D}" type="presOf" srcId="{9189660F-7AD9-4AB1-B85D-C2B3B6D1C115}" destId="{C2E4B8D3-EB13-744E-9A74-EDDD7F655402}" srcOrd="0" destOrd="0" presId="urn:microsoft.com/office/officeart/2005/8/layout/hierarchy1"/>
    <dgm:cxn modelId="{090D1445-5E1B-43F2-9E19-BF52268D9E7C}" srcId="{F759F6CB-2CF2-4821-BDE7-3C633ADA1BCF}" destId="{1E04D19C-BCD6-4FB5-BA36-AC033A7766BB}" srcOrd="2" destOrd="0" parTransId="{B8FD1826-F1DB-457B-A302-36516843494C}" sibTransId="{DBC0B793-60C6-4006-9046-DCAB4E46385B}"/>
    <dgm:cxn modelId="{D0267BA0-2130-47B3-B6F3-69BBB518185E}" srcId="{F759F6CB-2CF2-4821-BDE7-3C633ADA1BCF}" destId="{9189660F-7AD9-4AB1-B85D-C2B3B6D1C115}" srcOrd="0" destOrd="0" parTransId="{E7EF656F-B274-4CCD-BB7E-4B708C0EE5D4}" sibTransId="{0DCC2C6C-C334-4543-9884-F2456615AD4E}"/>
    <dgm:cxn modelId="{F30833AE-627F-C04F-8425-C061F40C9CBF}" type="presOf" srcId="{1E04D19C-BCD6-4FB5-BA36-AC033A7766BB}" destId="{A1F2FAA8-51AA-AF4D-9574-A25674400D88}" srcOrd="0" destOrd="0" presId="urn:microsoft.com/office/officeart/2005/8/layout/hierarchy1"/>
    <dgm:cxn modelId="{4BFDB8E8-E6DB-4FE4-9ED0-DBD0ADB72C17}" srcId="{F759F6CB-2CF2-4821-BDE7-3C633ADA1BCF}" destId="{2D12D0D9-078D-490D-A55C-C2E291DBA97D}" srcOrd="1" destOrd="0" parTransId="{FD4F1D94-978A-4811-AEEE-18F944450066}" sibTransId="{252C742C-2EE8-41C1-827D-0ED44EF065E3}"/>
    <dgm:cxn modelId="{D18836EA-4594-C24E-B5E3-D7C6A324D172}" type="presOf" srcId="{2D12D0D9-078D-490D-A55C-C2E291DBA97D}" destId="{91F709FC-080C-8440-896D-47835E61523B}" srcOrd="0" destOrd="0" presId="urn:microsoft.com/office/officeart/2005/8/layout/hierarchy1"/>
    <dgm:cxn modelId="{76BC8030-F28F-D948-84E9-C38970BFD094}" type="presParOf" srcId="{C3E3E237-9237-4B44-9F41-712852050E71}" destId="{80E2217D-F925-474E-8BE4-8A26EF670D1E}" srcOrd="0" destOrd="0" presId="urn:microsoft.com/office/officeart/2005/8/layout/hierarchy1"/>
    <dgm:cxn modelId="{454DD7D7-1CE4-C845-9638-917B1FF312CD}" type="presParOf" srcId="{80E2217D-F925-474E-8BE4-8A26EF670D1E}" destId="{A16AECC1-877F-9744-B138-C4B6CE4388D9}" srcOrd="0" destOrd="0" presId="urn:microsoft.com/office/officeart/2005/8/layout/hierarchy1"/>
    <dgm:cxn modelId="{E1B30226-3AB2-8847-8416-F8DD098B3261}" type="presParOf" srcId="{A16AECC1-877F-9744-B138-C4B6CE4388D9}" destId="{1A2458C9-C762-4C4A-BFE6-356A7BACC121}" srcOrd="0" destOrd="0" presId="urn:microsoft.com/office/officeart/2005/8/layout/hierarchy1"/>
    <dgm:cxn modelId="{7E96D806-7165-8D4A-90D4-72C76BF6A6F9}" type="presParOf" srcId="{A16AECC1-877F-9744-B138-C4B6CE4388D9}" destId="{C2E4B8D3-EB13-744E-9A74-EDDD7F655402}" srcOrd="1" destOrd="0" presId="urn:microsoft.com/office/officeart/2005/8/layout/hierarchy1"/>
    <dgm:cxn modelId="{82FDD88A-079F-8141-850C-502FCFFD8BA1}" type="presParOf" srcId="{80E2217D-F925-474E-8BE4-8A26EF670D1E}" destId="{9D60F5E4-C8A2-EA4D-BB49-5C00FBDDFF46}" srcOrd="1" destOrd="0" presId="urn:microsoft.com/office/officeart/2005/8/layout/hierarchy1"/>
    <dgm:cxn modelId="{7F95EBED-D0A3-1B4C-8D00-55C7EC0BA749}" type="presParOf" srcId="{C3E3E237-9237-4B44-9F41-712852050E71}" destId="{1140709A-0302-4F4D-A9EE-21F7505E1756}" srcOrd="1" destOrd="0" presId="urn:microsoft.com/office/officeart/2005/8/layout/hierarchy1"/>
    <dgm:cxn modelId="{1126F404-2A10-2548-87C7-59D53F5EDEBD}" type="presParOf" srcId="{1140709A-0302-4F4D-A9EE-21F7505E1756}" destId="{A95D0F4D-2ADF-3848-9E06-1002175F8FBF}" srcOrd="0" destOrd="0" presId="urn:microsoft.com/office/officeart/2005/8/layout/hierarchy1"/>
    <dgm:cxn modelId="{E2230B3E-5482-3E45-B395-958FC3DCA306}" type="presParOf" srcId="{A95D0F4D-2ADF-3848-9E06-1002175F8FBF}" destId="{2A4A3356-8F1D-F147-BD41-AB628E2519DB}" srcOrd="0" destOrd="0" presId="urn:microsoft.com/office/officeart/2005/8/layout/hierarchy1"/>
    <dgm:cxn modelId="{E550405F-9F79-E144-A16B-3F6DBBF4B961}" type="presParOf" srcId="{A95D0F4D-2ADF-3848-9E06-1002175F8FBF}" destId="{91F709FC-080C-8440-896D-47835E61523B}" srcOrd="1" destOrd="0" presId="urn:microsoft.com/office/officeart/2005/8/layout/hierarchy1"/>
    <dgm:cxn modelId="{9860F473-CF97-B441-AE46-85B027FDF04E}" type="presParOf" srcId="{1140709A-0302-4F4D-A9EE-21F7505E1756}" destId="{62D51B4D-9A3B-0D4A-A8B2-96D9A011DFE9}" srcOrd="1" destOrd="0" presId="urn:microsoft.com/office/officeart/2005/8/layout/hierarchy1"/>
    <dgm:cxn modelId="{08F66859-ED13-5640-998A-7616CB25A387}" type="presParOf" srcId="{C3E3E237-9237-4B44-9F41-712852050E71}" destId="{12607368-3132-B447-A266-3B1CB4464FFB}" srcOrd="2" destOrd="0" presId="urn:microsoft.com/office/officeart/2005/8/layout/hierarchy1"/>
    <dgm:cxn modelId="{4EB5BA41-A05C-EE40-9643-EC4542EBE980}" type="presParOf" srcId="{12607368-3132-B447-A266-3B1CB4464FFB}" destId="{27B38AD5-D244-9840-A782-A49F48EEEF4D}" srcOrd="0" destOrd="0" presId="urn:microsoft.com/office/officeart/2005/8/layout/hierarchy1"/>
    <dgm:cxn modelId="{F71543B4-90A2-7443-8AF0-2F9E50121A69}" type="presParOf" srcId="{27B38AD5-D244-9840-A782-A49F48EEEF4D}" destId="{DC2D3941-2919-ED47-819A-2F82ECE209F4}" srcOrd="0" destOrd="0" presId="urn:microsoft.com/office/officeart/2005/8/layout/hierarchy1"/>
    <dgm:cxn modelId="{B2606EE9-28A3-7548-B3D9-9151B72DB78F}" type="presParOf" srcId="{27B38AD5-D244-9840-A782-A49F48EEEF4D}" destId="{A1F2FAA8-51AA-AF4D-9574-A25674400D88}" srcOrd="1" destOrd="0" presId="urn:microsoft.com/office/officeart/2005/8/layout/hierarchy1"/>
    <dgm:cxn modelId="{B50C6FBB-C0B8-9546-9264-17F939922113}" type="presParOf" srcId="{12607368-3132-B447-A266-3B1CB4464FFB}" destId="{EFA1EAFF-8D29-D549-9954-B6CBF7B80A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05699C-FAB6-4C0A-9CB8-011466C1F65B}" type="doc">
      <dgm:prSet loTypeId="urn:microsoft.com/office/officeart/2005/8/layout/hierarchy1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EB90FA6-EF96-43C0-B081-28C4E7388103}">
      <dgm:prSet/>
      <dgm:spPr/>
      <dgm:t>
        <a:bodyPr/>
        <a:lstStyle/>
        <a:p>
          <a:r>
            <a:rPr lang="hu-HU" b="1" dirty="0"/>
            <a:t>SEIRS (</a:t>
          </a:r>
          <a:r>
            <a:rPr lang="hu-HU" b="1" dirty="0" err="1"/>
            <a:t>Susceptible</a:t>
          </a:r>
          <a:r>
            <a:rPr lang="hu-HU" b="1" dirty="0"/>
            <a:t> – </a:t>
          </a:r>
          <a:r>
            <a:rPr lang="hu-HU" b="1" dirty="0" err="1"/>
            <a:t>Exposed</a:t>
          </a:r>
          <a:r>
            <a:rPr lang="hu-HU" b="1" dirty="0"/>
            <a:t> - </a:t>
          </a:r>
          <a:r>
            <a:rPr lang="hu-HU" b="1" dirty="0" err="1"/>
            <a:t>Infected</a:t>
          </a:r>
          <a:r>
            <a:rPr lang="hu-HU" b="1" dirty="0"/>
            <a:t> – </a:t>
          </a:r>
          <a:r>
            <a:rPr lang="hu-HU" b="1" dirty="0" err="1"/>
            <a:t>Recovered</a:t>
          </a:r>
          <a:r>
            <a:rPr lang="hu-HU" b="1" dirty="0"/>
            <a:t> - </a:t>
          </a:r>
          <a:r>
            <a:rPr lang="hu-HU" b="1" dirty="0" err="1"/>
            <a:t>Susceptible</a:t>
          </a:r>
          <a:r>
            <a:rPr lang="hu-HU" b="1" dirty="0"/>
            <a:t>)</a:t>
          </a:r>
          <a:br>
            <a:rPr lang="hu-HU" b="1" dirty="0"/>
          </a:br>
          <a:r>
            <a:rPr lang="hu-HU" dirty="0" err="1"/>
            <a:t>Only</a:t>
          </a:r>
          <a:r>
            <a:rPr lang="hu-HU" dirty="0"/>
            <a:t> </a:t>
          </a:r>
          <a:r>
            <a:rPr lang="hu-HU" dirty="0" err="1"/>
            <a:t>temporal</a:t>
          </a:r>
          <a:r>
            <a:rPr lang="hu-HU" dirty="0"/>
            <a:t> </a:t>
          </a:r>
          <a:r>
            <a:rPr lang="hu-HU" dirty="0" err="1"/>
            <a:t>immunity</a:t>
          </a:r>
          <a:r>
            <a:rPr lang="hu-HU" dirty="0"/>
            <a:t>, </a:t>
          </a:r>
          <a:r>
            <a:rPr lang="hu-HU" dirty="0" err="1"/>
            <a:t>disease</a:t>
          </a:r>
          <a:r>
            <a:rPr lang="hu-HU" dirty="0"/>
            <a:t> </a:t>
          </a:r>
          <a:r>
            <a:rPr lang="hu-HU" dirty="0" err="1"/>
            <a:t>becomes</a:t>
          </a:r>
          <a:r>
            <a:rPr lang="hu-HU" dirty="0"/>
            <a:t> an </a:t>
          </a:r>
          <a:r>
            <a:rPr lang="hu-HU" i="1" dirty="0" err="1"/>
            <a:t>endemic</a:t>
          </a:r>
          <a:r>
            <a:rPr lang="hu-HU" dirty="0"/>
            <a:t>, </a:t>
          </a:r>
          <a:r>
            <a:rPr lang="hu-HU" dirty="0" err="1"/>
            <a:t>e.g</a:t>
          </a:r>
          <a:r>
            <a:rPr lang="hu-HU" dirty="0"/>
            <a:t>. </a:t>
          </a:r>
          <a:r>
            <a:rPr lang="hu-HU" dirty="0" err="1"/>
            <a:t>malaria</a:t>
          </a:r>
          <a:endParaRPr lang="en-US" dirty="0"/>
        </a:p>
      </dgm:t>
    </dgm:pt>
    <dgm:pt modelId="{514366D0-14F1-4936-A4CB-6C323F412412}" type="parTrans" cxnId="{DF0D6409-3CB3-4673-ACC9-911D7DB8BE8A}">
      <dgm:prSet/>
      <dgm:spPr/>
      <dgm:t>
        <a:bodyPr/>
        <a:lstStyle/>
        <a:p>
          <a:endParaRPr lang="en-US"/>
        </a:p>
      </dgm:t>
    </dgm:pt>
    <dgm:pt modelId="{FA0D9AE0-D05E-46AE-B3B0-18FAD1833BB2}" type="sibTrans" cxnId="{DF0D6409-3CB3-4673-ACC9-911D7DB8BE8A}">
      <dgm:prSet/>
      <dgm:spPr/>
      <dgm:t>
        <a:bodyPr/>
        <a:lstStyle/>
        <a:p>
          <a:endParaRPr lang="en-US"/>
        </a:p>
      </dgm:t>
    </dgm:pt>
    <dgm:pt modelId="{F1FAE571-3E39-4082-A741-5BA2FCF3442A}">
      <dgm:prSet/>
      <dgm:spPr/>
      <dgm:t>
        <a:bodyPr/>
        <a:lstStyle/>
        <a:p>
          <a:r>
            <a:rPr lang="hu-HU" b="1" dirty="0"/>
            <a:t>MSIR (</a:t>
          </a:r>
          <a:r>
            <a:rPr lang="hu-HU" b="1" dirty="0" err="1"/>
            <a:t>Maternally</a:t>
          </a:r>
          <a:r>
            <a:rPr lang="hu-HU" b="1" dirty="0"/>
            <a:t> </a:t>
          </a:r>
          <a:r>
            <a:rPr lang="hu-HU" b="1" dirty="0" err="1"/>
            <a:t>derived</a:t>
          </a:r>
          <a:r>
            <a:rPr lang="hu-HU" b="1" dirty="0"/>
            <a:t> </a:t>
          </a:r>
          <a:r>
            <a:rPr lang="hu-HU" b="1" dirty="0" err="1"/>
            <a:t>immunity</a:t>
          </a:r>
          <a:r>
            <a:rPr lang="hu-HU" b="1" dirty="0"/>
            <a:t> – </a:t>
          </a:r>
          <a:r>
            <a:rPr lang="hu-HU" b="1" dirty="0" err="1"/>
            <a:t>Susceptible</a:t>
          </a:r>
          <a:r>
            <a:rPr lang="hu-HU" b="1" dirty="0"/>
            <a:t> – </a:t>
          </a:r>
          <a:r>
            <a:rPr lang="hu-HU" b="1" dirty="0" err="1"/>
            <a:t>Infectious</a:t>
          </a:r>
          <a:r>
            <a:rPr lang="hu-HU" b="1" dirty="0"/>
            <a:t> - </a:t>
          </a:r>
          <a:r>
            <a:rPr lang="hu-HU" b="1" dirty="0" err="1"/>
            <a:t>Recovered</a:t>
          </a:r>
          <a:r>
            <a:rPr lang="hu-HU" b="1" dirty="0"/>
            <a:t>)</a:t>
          </a:r>
          <a:br>
            <a:rPr lang="hu-HU" b="1" dirty="0"/>
          </a:br>
          <a:r>
            <a:rPr lang="en-US" dirty="0"/>
            <a:t>Babies gain immunity thanks to the antibodies in the body of their mothers, e.g. measles</a:t>
          </a:r>
        </a:p>
      </dgm:t>
    </dgm:pt>
    <dgm:pt modelId="{4787750B-E863-42D6-BA4F-B844969F47D0}" type="parTrans" cxnId="{332178AD-EA13-4EB7-82B0-CC721D157717}">
      <dgm:prSet/>
      <dgm:spPr/>
      <dgm:t>
        <a:bodyPr/>
        <a:lstStyle/>
        <a:p>
          <a:endParaRPr lang="en-US"/>
        </a:p>
      </dgm:t>
    </dgm:pt>
    <dgm:pt modelId="{0E21F1CA-115E-45BE-80C7-964DA64CFBA9}" type="sibTrans" cxnId="{332178AD-EA13-4EB7-82B0-CC721D157717}">
      <dgm:prSet/>
      <dgm:spPr/>
      <dgm:t>
        <a:bodyPr/>
        <a:lstStyle/>
        <a:p>
          <a:endParaRPr lang="en-US"/>
        </a:p>
      </dgm:t>
    </dgm:pt>
    <dgm:pt modelId="{BE0795AB-8538-4F4D-B5FA-D2F0DAF88042}">
      <dgm:prSet/>
      <dgm:spPr/>
      <dgm:t>
        <a:bodyPr/>
        <a:lstStyle/>
        <a:p>
          <a:r>
            <a:rPr lang="hu-HU"/>
            <a:t>Etc.</a:t>
          </a:r>
          <a:endParaRPr lang="en-US"/>
        </a:p>
      </dgm:t>
    </dgm:pt>
    <dgm:pt modelId="{843F7845-50C7-4183-8A05-13C21176F5D5}" type="parTrans" cxnId="{7C492EB9-B7B3-4BBD-9C17-DA20C3B7E92B}">
      <dgm:prSet/>
      <dgm:spPr/>
      <dgm:t>
        <a:bodyPr/>
        <a:lstStyle/>
        <a:p>
          <a:endParaRPr lang="en-US"/>
        </a:p>
      </dgm:t>
    </dgm:pt>
    <dgm:pt modelId="{5C31A502-F8E1-4335-A1F0-94A35175F763}" type="sibTrans" cxnId="{7C492EB9-B7B3-4BBD-9C17-DA20C3B7E92B}">
      <dgm:prSet/>
      <dgm:spPr/>
      <dgm:t>
        <a:bodyPr/>
        <a:lstStyle/>
        <a:p>
          <a:endParaRPr lang="en-US"/>
        </a:p>
      </dgm:t>
    </dgm:pt>
    <dgm:pt modelId="{897A0CA0-E9B6-9547-896C-E421C4014506}" type="pres">
      <dgm:prSet presAssocID="{3805699C-FAB6-4C0A-9CB8-011466C1F65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ED1D6F-CFCC-8F44-8169-7C1D81B5A30A}" type="pres">
      <dgm:prSet presAssocID="{7EB90FA6-EF96-43C0-B081-28C4E7388103}" presName="hierRoot1" presStyleCnt="0"/>
      <dgm:spPr/>
    </dgm:pt>
    <dgm:pt modelId="{EDD14B10-674C-FD43-BAF0-07CDECC23B22}" type="pres">
      <dgm:prSet presAssocID="{7EB90FA6-EF96-43C0-B081-28C4E7388103}" presName="composite" presStyleCnt="0"/>
      <dgm:spPr/>
    </dgm:pt>
    <dgm:pt modelId="{53EC7A23-85D5-CE41-97D2-CDB558D53CF1}" type="pres">
      <dgm:prSet presAssocID="{7EB90FA6-EF96-43C0-B081-28C4E7388103}" presName="background" presStyleLbl="node0" presStyleIdx="0" presStyleCnt="3"/>
      <dgm:spPr/>
    </dgm:pt>
    <dgm:pt modelId="{541E555D-18B7-6948-9B71-AC69032330BF}" type="pres">
      <dgm:prSet presAssocID="{7EB90FA6-EF96-43C0-B081-28C4E7388103}" presName="text" presStyleLbl="fgAcc0" presStyleIdx="0" presStyleCnt="3">
        <dgm:presLayoutVars>
          <dgm:chPref val="3"/>
        </dgm:presLayoutVars>
      </dgm:prSet>
      <dgm:spPr/>
    </dgm:pt>
    <dgm:pt modelId="{82E129FB-E70D-364E-A82F-7BE486429F1D}" type="pres">
      <dgm:prSet presAssocID="{7EB90FA6-EF96-43C0-B081-28C4E7388103}" presName="hierChild2" presStyleCnt="0"/>
      <dgm:spPr/>
    </dgm:pt>
    <dgm:pt modelId="{6542C8D7-7342-1242-844D-4909A5A8FA79}" type="pres">
      <dgm:prSet presAssocID="{F1FAE571-3E39-4082-A741-5BA2FCF3442A}" presName="hierRoot1" presStyleCnt="0"/>
      <dgm:spPr/>
    </dgm:pt>
    <dgm:pt modelId="{6D02A8ED-A920-B448-8E17-A3BA0DE63B89}" type="pres">
      <dgm:prSet presAssocID="{F1FAE571-3E39-4082-A741-5BA2FCF3442A}" presName="composite" presStyleCnt="0"/>
      <dgm:spPr/>
    </dgm:pt>
    <dgm:pt modelId="{0DD2894A-3662-5C43-8690-151ED7175AAF}" type="pres">
      <dgm:prSet presAssocID="{F1FAE571-3E39-4082-A741-5BA2FCF3442A}" presName="background" presStyleLbl="node0" presStyleIdx="1" presStyleCnt="3"/>
      <dgm:spPr/>
    </dgm:pt>
    <dgm:pt modelId="{9769B666-1705-AA48-B4A8-74168A74E261}" type="pres">
      <dgm:prSet presAssocID="{F1FAE571-3E39-4082-A741-5BA2FCF3442A}" presName="text" presStyleLbl="fgAcc0" presStyleIdx="1" presStyleCnt="3">
        <dgm:presLayoutVars>
          <dgm:chPref val="3"/>
        </dgm:presLayoutVars>
      </dgm:prSet>
      <dgm:spPr/>
    </dgm:pt>
    <dgm:pt modelId="{06C2D0E2-0FFF-0748-AAAE-540C46DFB91F}" type="pres">
      <dgm:prSet presAssocID="{F1FAE571-3E39-4082-A741-5BA2FCF3442A}" presName="hierChild2" presStyleCnt="0"/>
      <dgm:spPr/>
    </dgm:pt>
    <dgm:pt modelId="{B131E283-66CD-F44E-900D-0115071C39FA}" type="pres">
      <dgm:prSet presAssocID="{BE0795AB-8538-4F4D-B5FA-D2F0DAF88042}" presName="hierRoot1" presStyleCnt="0"/>
      <dgm:spPr/>
    </dgm:pt>
    <dgm:pt modelId="{165EA966-DA81-6F4D-8E30-8C8A08FCD674}" type="pres">
      <dgm:prSet presAssocID="{BE0795AB-8538-4F4D-B5FA-D2F0DAF88042}" presName="composite" presStyleCnt="0"/>
      <dgm:spPr/>
    </dgm:pt>
    <dgm:pt modelId="{9453B762-52D8-6146-912D-610A923E4CD6}" type="pres">
      <dgm:prSet presAssocID="{BE0795AB-8538-4F4D-B5FA-D2F0DAF88042}" presName="background" presStyleLbl="node0" presStyleIdx="2" presStyleCnt="3"/>
      <dgm:spPr/>
    </dgm:pt>
    <dgm:pt modelId="{28E5168E-D508-2843-802A-889AA23DB5FD}" type="pres">
      <dgm:prSet presAssocID="{BE0795AB-8538-4F4D-B5FA-D2F0DAF88042}" presName="text" presStyleLbl="fgAcc0" presStyleIdx="2" presStyleCnt="3">
        <dgm:presLayoutVars>
          <dgm:chPref val="3"/>
        </dgm:presLayoutVars>
      </dgm:prSet>
      <dgm:spPr/>
    </dgm:pt>
    <dgm:pt modelId="{8398BC3B-4017-D34F-B769-C70705F9F642}" type="pres">
      <dgm:prSet presAssocID="{BE0795AB-8538-4F4D-B5FA-D2F0DAF88042}" presName="hierChild2" presStyleCnt="0"/>
      <dgm:spPr/>
    </dgm:pt>
  </dgm:ptLst>
  <dgm:cxnLst>
    <dgm:cxn modelId="{DF0D6409-3CB3-4673-ACC9-911D7DB8BE8A}" srcId="{3805699C-FAB6-4C0A-9CB8-011466C1F65B}" destId="{7EB90FA6-EF96-43C0-B081-28C4E7388103}" srcOrd="0" destOrd="0" parTransId="{514366D0-14F1-4936-A4CB-6C323F412412}" sibTransId="{FA0D9AE0-D05E-46AE-B3B0-18FAD1833BB2}"/>
    <dgm:cxn modelId="{41C3B335-1087-BB43-A306-BE94EFA0C7CF}" type="presOf" srcId="{F1FAE571-3E39-4082-A741-5BA2FCF3442A}" destId="{9769B666-1705-AA48-B4A8-74168A74E261}" srcOrd="0" destOrd="0" presId="urn:microsoft.com/office/officeart/2005/8/layout/hierarchy1"/>
    <dgm:cxn modelId="{D4D3AC39-914E-CC47-B926-93D183A8D45C}" type="presOf" srcId="{7EB90FA6-EF96-43C0-B081-28C4E7388103}" destId="{541E555D-18B7-6948-9B71-AC69032330BF}" srcOrd="0" destOrd="0" presId="urn:microsoft.com/office/officeart/2005/8/layout/hierarchy1"/>
    <dgm:cxn modelId="{332178AD-EA13-4EB7-82B0-CC721D157717}" srcId="{3805699C-FAB6-4C0A-9CB8-011466C1F65B}" destId="{F1FAE571-3E39-4082-A741-5BA2FCF3442A}" srcOrd="1" destOrd="0" parTransId="{4787750B-E863-42D6-BA4F-B844969F47D0}" sibTransId="{0E21F1CA-115E-45BE-80C7-964DA64CFBA9}"/>
    <dgm:cxn modelId="{EB08FBB3-7456-B04D-B750-A66E1DE5C6A5}" type="presOf" srcId="{3805699C-FAB6-4C0A-9CB8-011466C1F65B}" destId="{897A0CA0-E9B6-9547-896C-E421C4014506}" srcOrd="0" destOrd="0" presId="urn:microsoft.com/office/officeart/2005/8/layout/hierarchy1"/>
    <dgm:cxn modelId="{BD5EFEB4-AE73-BA49-9E45-A16870708C62}" type="presOf" srcId="{BE0795AB-8538-4F4D-B5FA-D2F0DAF88042}" destId="{28E5168E-D508-2843-802A-889AA23DB5FD}" srcOrd="0" destOrd="0" presId="urn:microsoft.com/office/officeart/2005/8/layout/hierarchy1"/>
    <dgm:cxn modelId="{7C492EB9-B7B3-4BBD-9C17-DA20C3B7E92B}" srcId="{3805699C-FAB6-4C0A-9CB8-011466C1F65B}" destId="{BE0795AB-8538-4F4D-B5FA-D2F0DAF88042}" srcOrd="2" destOrd="0" parTransId="{843F7845-50C7-4183-8A05-13C21176F5D5}" sibTransId="{5C31A502-F8E1-4335-A1F0-94A35175F763}"/>
    <dgm:cxn modelId="{BC64FE51-ADD2-4049-8CCF-5953714F8FEE}" type="presParOf" srcId="{897A0CA0-E9B6-9547-896C-E421C4014506}" destId="{E7ED1D6F-CFCC-8F44-8169-7C1D81B5A30A}" srcOrd="0" destOrd="0" presId="urn:microsoft.com/office/officeart/2005/8/layout/hierarchy1"/>
    <dgm:cxn modelId="{12466351-B9A8-B447-8BA4-BC1B4C6B4D84}" type="presParOf" srcId="{E7ED1D6F-CFCC-8F44-8169-7C1D81B5A30A}" destId="{EDD14B10-674C-FD43-BAF0-07CDECC23B22}" srcOrd="0" destOrd="0" presId="urn:microsoft.com/office/officeart/2005/8/layout/hierarchy1"/>
    <dgm:cxn modelId="{64BD082A-30B9-434A-AF44-83E5DD4B9097}" type="presParOf" srcId="{EDD14B10-674C-FD43-BAF0-07CDECC23B22}" destId="{53EC7A23-85D5-CE41-97D2-CDB558D53CF1}" srcOrd="0" destOrd="0" presId="urn:microsoft.com/office/officeart/2005/8/layout/hierarchy1"/>
    <dgm:cxn modelId="{633C5F84-88D2-FF45-8E14-6B7AF5CC6AC7}" type="presParOf" srcId="{EDD14B10-674C-FD43-BAF0-07CDECC23B22}" destId="{541E555D-18B7-6948-9B71-AC69032330BF}" srcOrd="1" destOrd="0" presId="urn:microsoft.com/office/officeart/2005/8/layout/hierarchy1"/>
    <dgm:cxn modelId="{B43EA39C-0B9E-554E-B7FA-7005DD74A183}" type="presParOf" srcId="{E7ED1D6F-CFCC-8F44-8169-7C1D81B5A30A}" destId="{82E129FB-E70D-364E-A82F-7BE486429F1D}" srcOrd="1" destOrd="0" presId="urn:microsoft.com/office/officeart/2005/8/layout/hierarchy1"/>
    <dgm:cxn modelId="{C73C2F5B-F0A8-3943-8EAA-3DC88B933CFB}" type="presParOf" srcId="{897A0CA0-E9B6-9547-896C-E421C4014506}" destId="{6542C8D7-7342-1242-844D-4909A5A8FA79}" srcOrd="1" destOrd="0" presId="urn:microsoft.com/office/officeart/2005/8/layout/hierarchy1"/>
    <dgm:cxn modelId="{A5B388CE-6DB4-6647-A507-EDEF53E884FA}" type="presParOf" srcId="{6542C8D7-7342-1242-844D-4909A5A8FA79}" destId="{6D02A8ED-A920-B448-8E17-A3BA0DE63B89}" srcOrd="0" destOrd="0" presId="urn:microsoft.com/office/officeart/2005/8/layout/hierarchy1"/>
    <dgm:cxn modelId="{C2859075-644C-064E-B872-B86015C78D3B}" type="presParOf" srcId="{6D02A8ED-A920-B448-8E17-A3BA0DE63B89}" destId="{0DD2894A-3662-5C43-8690-151ED7175AAF}" srcOrd="0" destOrd="0" presId="urn:microsoft.com/office/officeart/2005/8/layout/hierarchy1"/>
    <dgm:cxn modelId="{67BE1B0F-E37E-3E4E-837A-5717777E6C6D}" type="presParOf" srcId="{6D02A8ED-A920-B448-8E17-A3BA0DE63B89}" destId="{9769B666-1705-AA48-B4A8-74168A74E261}" srcOrd="1" destOrd="0" presId="urn:microsoft.com/office/officeart/2005/8/layout/hierarchy1"/>
    <dgm:cxn modelId="{CC67CF26-85C3-144F-8E43-AA236956AF24}" type="presParOf" srcId="{6542C8D7-7342-1242-844D-4909A5A8FA79}" destId="{06C2D0E2-0FFF-0748-AAAE-540C46DFB91F}" srcOrd="1" destOrd="0" presId="urn:microsoft.com/office/officeart/2005/8/layout/hierarchy1"/>
    <dgm:cxn modelId="{A4EE016F-920E-8E4E-9255-350790361E6E}" type="presParOf" srcId="{897A0CA0-E9B6-9547-896C-E421C4014506}" destId="{B131E283-66CD-F44E-900D-0115071C39FA}" srcOrd="2" destOrd="0" presId="urn:microsoft.com/office/officeart/2005/8/layout/hierarchy1"/>
    <dgm:cxn modelId="{F5AD9C06-4F9D-BF42-8F00-E1E2407D80B5}" type="presParOf" srcId="{B131E283-66CD-F44E-900D-0115071C39FA}" destId="{165EA966-DA81-6F4D-8E30-8C8A08FCD674}" srcOrd="0" destOrd="0" presId="urn:microsoft.com/office/officeart/2005/8/layout/hierarchy1"/>
    <dgm:cxn modelId="{F24A91CF-E8BD-064E-B850-7403BB10194D}" type="presParOf" srcId="{165EA966-DA81-6F4D-8E30-8C8A08FCD674}" destId="{9453B762-52D8-6146-912D-610A923E4CD6}" srcOrd="0" destOrd="0" presId="urn:microsoft.com/office/officeart/2005/8/layout/hierarchy1"/>
    <dgm:cxn modelId="{84AD6930-DFE6-8348-9873-9794005F1419}" type="presParOf" srcId="{165EA966-DA81-6F4D-8E30-8C8A08FCD674}" destId="{28E5168E-D508-2843-802A-889AA23DB5FD}" srcOrd="1" destOrd="0" presId="urn:microsoft.com/office/officeart/2005/8/layout/hierarchy1"/>
    <dgm:cxn modelId="{95AA51F8-8BB1-6446-B3EE-22A45D1362E5}" type="presParOf" srcId="{B131E283-66CD-F44E-900D-0115071C39FA}" destId="{8398BC3B-4017-D34F-B769-C70705F9F64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A05729-A528-4DA1-8734-CD187AC7BD2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47D9D7-11A7-43EC-840B-824B54D8B75C}">
      <dgm:prSet/>
      <dgm:spPr/>
      <dgm:t>
        <a:bodyPr/>
        <a:lstStyle/>
        <a:p>
          <a:r>
            <a:rPr kumimoji="1" lang="hu-HU" dirty="0" err="1"/>
            <a:t>Asymptomatic</a:t>
          </a:r>
          <a:r>
            <a:rPr lang="hu-HU" dirty="0"/>
            <a:t> </a:t>
          </a:r>
          <a:r>
            <a:rPr lang="hu-HU" dirty="0" err="1"/>
            <a:t>or</a:t>
          </a:r>
          <a:r>
            <a:rPr lang="hu-HU" dirty="0"/>
            <a:t> </a:t>
          </a:r>
          <a:r>
            <a:rPr lang="hu-HU" dirty="0" err="1"/>
            <a:t>mildly</a:t>
          </a:r>
          <a:r>
            <a:rPr lang="hu-HU" dirty="0"/>
            <a:t> </a:t>
          </a:r>
          <a:r>
            <a:rPr lang="hu-HU" dirty="0" err="1"/>
            <a:t>symptomatic</a:t>
          </a:r>
          <a:r>
            <a:rPr lang="hu-HU" dirty="0"/>
            <a:t> </a:t>
          </a:r>
          <a:r>
            <a:rPr lang="hu-HU" dirty="0" err="1"/>
            <a:t>spreaders</a:t>
          </a:r>
          <a:r>
            <a:rPr lang="hu-HU" dirty="0"/>
            <a:t>? </a:t>
          </a:r>
          <a:endParaRPr lang="en-US" dirty="0"/>
        </a:p>
      </dgm:t>
    </dgm:pt>
    <dgm:pt modelId="{2958A5A1-386F-4738-86D3-27EEC94FD467}" type="parTrans" cxnId="{24E92A1B-84B6-48AF-9F44-9FCF89468DA5}">
      <dgm:prSet/>
      <dgm:spPr/>
      <dgm:t>
        <a:bodyPr/>
        <a:lstStyle/>
        <a:p>
          <a:endParaRPr lang="en-US"/>
        </a:p>
      </dgm:t>
    </dgm:pt>
    <dgm:pt modelId="{377AA3AE-0297-4CEF-B22E-B558CCB1057D}" type="sibTrans" cxnId="{24E92A1B-84B6-48AF-9F44-9FCF89468DA5}">
      <dgm:prSet/>
      <dgm:spPr/>
      <dgm:t>
        <a:bodyPr/>
        <a:lstStyle/>
        <a:p>
          <a:endParaRPr lang="en-US"/>
        </a:p>
      </dgm:t>
    </dgm:pt>
    <dgm:pt modelId="{138BF79B-17F9-4AAC-AB6A-00F8CB9F0856}">
      <dgm:prSet/>
      <dgm:spPr/>
      <dgm:t>
        <a:bodyPr/>
        <a:lstStyle/>
        <a:p>
          <a:r>
            <a:rPr kumimoji="1" lang="hu-HU" dirty="0" err="1"/>
            <a:t>Window</a:t>
          </a:r>
          <a:r>
            <a:rPr kumimoji="1" lang="hu-HU" dirty="0"/>
            <a:t> </a:t>
          </a:r>
          <a:r>
            <a:rPr kumimoji="1" lang="hu-HU" dirty="0" err="1"/>
            <a:t>period</a:t>
          </a:r>
          <a:r>
            <a:rPr kumimoji="1" lang="hu-HU" dirty="0"/>
            <a:t> </a:t>
          </a:r>
          <a:r>
            <a:rPr kumimoji="1" lang="hu-HU" dirty="0" err="1"/>
            <a:t>before</a:t>
          </a:r>
          <a:r>
            <a:rPr kumimoji="1" lang="hu-HU" dirty="0"/>
            <a:t> </a:t>
          </a:r>
          <a:r>
            <a:rPr kumimoji="1" lang="hu-HU" dirty="0" err="1"/>
            <a:t>positive</a:t>
          </a:r>
          <a:r>
            <a:rPr kumimoji="1" lang="hu-HU" dirty="0"/>
            <a:t> test?</a:t>
          </a:r>
          <a:endParaRPr lang="en-US" dirty="0"/>
        </a:p>
      </dgm:t>
    </dgm:pt>
    <dgm:pt modelId="{A910F608-26A1-4767-B9A1-EBC1CAFF740D}" type="parTrans" cxnId="{F40DA111-4A18-4647-A72D-5DDDA3B8AD93}">
      <dgm:prSet/>
      <dgm:spPr/>
      <dgm:t>
        <a:bodyPr/>
        <a:lstStyle/>
        <a:p>
          <a:endParaRPr lang="en-US"/>
        </a:p>
      </dgm:t>
    </dgm:pt>
    <dgm:pt modelId="{9480E8D3-EC5B-4725-94C8-96F4F169FE05}" type="sibTrans" cxnId="{F40DA111-4A18-4647-A72D-5DDDA3B8AD93}">
      <dgm:prSet/>
      <dgm:spPr/>
      <dgm:t>
        <a:bodyPr/>
        <a:lstStyle/>
        <a:p>
          <a:endParaRPr lang="en-US"/>
        </a:p>
      </dgm:t>
    </dgm:pt>
    <dgm:pt modelId="{56119A95-964B-4B13-8FC7-E73940FB66FD}">
      <dgm:prSet/>
      <dgm:spPr/>
      <dgm:t>
        <a:bodyPr/>
        <a:lstStyle/>
        <a:p>
          <a:r>
            <a:rPr lang="hu-HU" dirty="0" err="1"/>
            <a:t>Recovery</a:t>
          </a:r>
          <a:r>
            <a:rPr lang="hu-HU" dirty="0"/>
            <a:t> </a:t>
          </a:r>
          <a:r>
            <a:rPr lang="hu-HU" dirty="0" err="1"/>
            <a:t>confers</a:t>
          </a:r>
          <a:r>
            <a:rPr lang="hu-HU" dirty="0"/>
            <a:t> </a:t>
          </a:r>
          <a:r>
            <a:rPr lang="hu-HU" dirty="0" err="1"/>
            <a:t>immunity</a:t>
          </a:r>
          <a:r>
            <a:rPr lang="hu-HU" dirty="0"/>
            <a:t>? </a:t>
          </a:r>
        </a:p>
        <a:p>
          <a:r>
            <a:rPr lang="hu-HU" dirty="0" err="1"/>
            <a:t>Chance</a:t>
          </a:r>
          <a:r>
            <a:rPr lang="hu-HU" dirty="0"/>
            <a:t> of </a:t>
          </a:r>
          <a:r>
            <a:rPr lang="hu-HU" dirty="0" err="1"/>
            <a:t>mortality</a:t>
          </a:r>
          <a:r>
            <a:rPr lang="hu-HU" dirty="0"/>
            <a:t>?</a:t>
          </a:r>
          <a:endParaRPr lang="en-US" dirty="0"/>
        </a:p>
      </dgm:t>
    </dgm:pt>
    <dgm:pt modelId="{04563356-75CE-49AB-89A5-8EB795025724}" type="parTrans" cxnId="{A7EF8F35-40EB-4024-8AEF-B16C79497FFE}">
      <dgm:prSet/>
      <dgm:spPr/>
      <dgm:t>
        <a:bodyPr/>
        <a:lstStyle/>
        <a:p>
          <a:endParaRPr lang="en-US"/>
        </a:p>
      </dgm:t>
    </dgm:pt>
    <dgm:pt modelId="{6E7A79EA-227B-44A3-9CBA-D643A258FFF0}" type="sibTrans" cxnId="{A7EF8F35-40EB-4024-8AEF-B16C79497FFE}">
      <dgm:prSet/>
      <dgm:spPr/>
      <dgm:t>
        <a:bodyPr/>
        <a:lstStyle/>
        <a:p>
          <a:endParaRPr lang="en-US"/>
        </a:p>
      </dgm:t>
    </dgm:pt>
    <dgm:pt modelId="{8FE7CF3C-369A-6D45-99A7-CC08533449BD}" type="pres">
      <dgm:prSet presAssocID="{42A05729-A528-4DA1-8734-CD187AC7BD21}" presName="linear" presStyleCnt="0">
        <dgm:presLayoutVars>
          <dgm:animLvl val="lvl"/>
          <dgm:resizeHandles val="exact"/>
        </dgm:presLayoutVars>
      </dgm:prSet>
      <dgm:spPr/>
    </dgm:pt>
    <dgm:pt modelId="{6C1EF021-8553-534D-81C2-30FCA22CCD18}" type="pres">
      <dgm:prSet presAssocID="{F047D9D7-11A7-43EC-840B-824B54D8B7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CD31BB0-1F49-C543-B300-73FFC10DBCE3}" type="pres">
      <dgm:prSet presAssocID="{377AA3AE-0297-4CEF-B22E-B558CCB1057D}" presName="spacer" presStyleCnt="0"/>
      <dgm:spPr/>
    </dgm:pt>
    <dgm:pt modelId="{D4F7AF45-C5EB-FF4E-9984-098FF242D4FB}" type="pres">
      <dgm:prSet presAssocID="{138BF79B-17F9-4AAC-AB6A-00F8CB9F085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4F47D5D-021F-4045-81C0-55765F77D0F5}" type="pres">
      <dgm:prSet presAssocID="{9480E8D3-EC5B-4725-94C8-96F4F169FE05}" presName="spacer" presStyleCnt="0"/>
      <dgm:spPr/>
    </dgm:pt>
    <dgm:pt modelId="{6F32030A-20BB-C340-B17F-45FEE77212D6}" type="pres">
      <dgm:prSet presAssocID="{56119A95-964B-4B13-8FC7-E73940FB66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40DA111-4A18-4647-A72D-5DDDA3B8AD93}" srcId="{42A05729-A528-4DA1-8734-CD187AC7BD21}" destId="{138BF79B-17F9-4AAC-AB6A-00F8CB9F0856}" srcOrd="1" destOrd="0" parTransId="{A910F608-26A1-4767-B9A1-EBC1CAFF740D}" sibTransId="{9480E8D3-EC5B-4725-94C8-96F4F169FE05}"/>
    <dgm:cxn modelId="{24E92A1B-84B6-48AF-9F44-9FCF89468DA5}" srcId="{42A05729-A528-4DA1-8734-CD187AC7BD21}" destId="{F047D9D7-11A7-43EC-840B-824B54D8B75C}" srcOrd="0" destOrd="0" parTransId="{2958A5A1-386F-4738-86D3-27EEC94FD467}" sibTransId="{377AA3AE-0297-4CEF-B22E-B558CCB1057D}"/>
    <dgm:cxn modelId="{A7EF8F35-40EB-4024-8AEF-B16C79497FFE}" srcId="{42A05729-A528-4DA1-8734-CD187AC7BD21}" destId="{56119A95-964B-4B13-8FC7-E73940FB66FD}" srcOrd="2" destOrd="0" parTransId="{04563356-75CE-49AB-89A5-8EB795025724}" sibTransId="{6E7A79EA-227B-44A3-9CBA-D643A258FFF0}"/>
    <dgm:cxn modelId="{A53E0054-16FF-3F4C-9991-D674F65A796C}" type="presOf" srcId="{42A05729-A528-4DA1-8734-CD187AC7BD21}" destId="{8FE7CF3C-369A-6D45-99A7-CC08533449BD}" srcOrd="0" destOrd="0" presId="urn:microsoft.com/office/officeart/2005/8/layout/vList2"/>
    <dgm:cxn modelId="{C0F0665A-4080-7940-AA8F-D10C96F288BD}" type="presOf" srcId="{138BF79B-17F9-4AAC-AB6A-00F8CB9F0856}" destId="{D4F7AF45-C5EB-FF4E-9984-098FF242D4FB}" srcOrd="0" destOrd="0" presId="urn:microsoft.com/office/officeart/2005/8/layout/vList2"/>
    <dgm:cxn modelId="{620151A0-E503-A841-AF94-85039DA8778C}" type="presOf" srcId="{56119A95-964B-4B13-8FC7-E73940FB66FD}" destId="{6F32030A-20BB-C340-B17F-45FEE77212D6}" srcOrd="0" destOrd="0" presId="urn:microsoft.com/office/officeart/2005/8/layout/vList2"/>
    <dgm:cxn modelId="{002749B8-BB4F-1C43-A583-575A3D58C29F}" type="presOf" srcId="{F047D9D7-11A7-43EC-840B-824B54D8B75C}" destId="{6C1EF021-8553-534D-81C2-30FCA22CCD18}" srcOrd="0" destOrd="0" presId="urn:microsoft.com/office/officeart/2005/8/layout/vList2"/>
    <dgm:cxn modelId="{F681BAFC-C32F-3B44-AD20-6A7A9919310A}" type="presParOf" srcId="{8FE7CF3C-369A-6D45-99A7-CC08533449BD}" destId="{6C1EF021-8553-534D-81C2-30FCA22CCD18}" srcOrd="0" destOrd="0" presId="urn:microsoft.com/office/officeart/2005/8/layout/vList2"/>
    <dgm:cxn modelId="{3B90D406-4665-C542-B4E8-CFEF1D9F2E93}" type="presParOf" srcId="{8FE7CF3C-369A-6D45-99A7-CC08533449BD}" destId="{6CD31BB0-1F49-C543-B300-73FFC10DBCE3}" srcOrd="1" destOrd="0" presId="urn:microsoft.com/office/officeart/2005/8/layout/vList2"/>
    <dgm:cxn modelId="{E38ABAFD-D1DA-DC41-9224-E1B524CCAFE1}" type="presParOf" srcId="{8FE7CF3C-369A-6D45-99A7-CC08533449BD}" destId="{D4F7AF45-C5EB-FF4E-9984-098FF242D4FB}" srcOrd="2" destOrd="0" presId="urn:microsoft.com/office/officeart/2005/8/layout/vList2"/>
    <dgm:cxn modelId="{E112DB50-BF4B-DB40-857F-FC914BA35411}" type="presParOf" srcId="{8FE7CF3C-369A-6D45-99A7-CC08533449BD}" destId="{94F47D5D-021F-4045-81C0-55765F77D0F5}" srcOrd="3" destOrd="0" presId="urn:microsoft.com/office/officeart/2005/8/layout/vList2"/>
    <dgm:cxn modelId="{006B6868-C8DA-774E-A669-1C754C592BF7}" type="presParOf" srcId="{8FE7CF3C-369A-6D45-99A7-CC08533449BD}" destId="{6F32030A-20BB-C340-B17F-45FEE77212D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A05729-A528-4DA1-8734-CD187AC7BD2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47D9D7-11A7-43EC-840B-824B54D8B75C}">
      <dgm:prSet/>
      <dgm:spPr/>
      <dgm:t>
        <a:bodyPr/>
        <a:lstStyle/>
        <a:p>
          <a:r>
            <a:rPr kumimoji="1" lang="hu-HU" dirty="0" err="1"/>
            <a:t>Confirmed</a:t>
          </a:r>
          <a:r>
            <a:rPr kumimoji="1" lang="hu-HU" dirty="0"/>
            <a:t> vs. Real </a:t>
          </a:r>
          <a:r>
            <a:rPr kumimoji="1" lang="hu-HU" dirty="0" err="1"/>
            <a:t>number</a:t>
          </a:r>
          <a:r>
            <a:rPr kumimoji="1" lang="hu-HU" dirty="0"/>
            <a:t> of </a:t>
          </a:r>
          <a:r>
            <a:rPr kumimoji="1" lang="hu-HU" dirty="0" err="1"/>
            <a:t>cases</a:t>
          </a:r>
          <a:endParaRPr lang="en-US" dirty="0"/>
        </a:p>
      </dgm:t>
    </dgm:pt>
    <dgm:pt modelId="{2958A5A1-386F-4738-86D3-27EEC94FD467}" type="parTrans" cxnId="{24E92A1B-84B6-48AF-9F44-9FCF89468DA5}">
      <dgm:prSet/>
      <dgm:spPr/>
      <dgm:t>
        <a:bodyPr/>
        <a:lstStyle/>
        <a:p>
          <a:endParaRPr lang="en-US"/>
        </a:p>
      </dgm:t>
    </dgm:pt>
    <dgm:pt modelId="{377AA3AE-0297-4CEF-B22E-B558CCB1057D}" type="sibTrans" cxnId="{24E92A1B-84B6-48AF-9F44-9FCF89468DA5}">
      <dgm:prSet/>
      <dgm:spPr/>
      <dgm:t>
        <a:bodyPr/>
        <a:lstStyle/>
        <a:p>
          <a:endParaRPr lang="en-US"/>
        </a:p>
      </dgm:t>
    </dgm:pt>
    <dgm:pt modelId="{138BF79B-17F9-4AAC-AB6A-00F8CB9F0856}">
      <dgm:prSet/>
      <dgm:spPr/>
      <dgm:t>
        <a:bodyPr/>
        <a:lstStyle/>
        <a:p>
          <a:r>
            <a:rPr kumimoji="1" lang="hu-HU" dirty="0" err="1"/>
            <a:t>Quarantine</a:t>
          </a:r>
          <a:r>
            <a:rPr kumimoji="1" lang="hu-HU" dirty="0"/>
            <a:t> &amp; </a:t>
          </a:r>
          <a:r>
            <a:rPr kumimoji="1" lang="hu-HU" dirty="0" err="1"/>
            <a:t>social</a:t>
          </a:r>
          <a:r>
            <a:rPr kumimoji="1" lang="hu-HU" dirty="0"/>
            <a:t> </a:t>
          </a:r>
          <a:r>
            <a:rPr kumimoji="1" lang="hu-HU" dirty="0" err="1"/>
            <a:t>distancing</a:t>
          </a:r>
          <a:endParaRPr lang="en-US" dirty="0"/>
        </a:p>
      </dgm:t>
    </dgm:pt>
    <dgm:pt modelId="{A910F608-26A1-4767-B9A1-EBC1CAFF740D}" type="parTrans" cxnId="{F40DA111-4A18-4647-A72D-5DDDA3B8AD93}">
      <dgm:prSet/>
      <dgm:spPr/>
      <dgm:t>
        <a:bodyPr/>
        <a:lstStyle/>
        <a:p>
          <a:endParaRPr lang="en-US"/>
        </a:p>
      </dgm:t>
    </dgm:pt>
    <dgm:pt modelId="{9480E8D3-EC5B-4725-94C8-96F4F169FE05}" type="sibTrans" cxnId="{F40DA111-4A18-4647-A72D-5DDDA3B8AD93}">
      <dgm:prSet/>
      <dgm:spPr/>
      <dgm:t>
        <a:bodyPr/>
        <a:lstStyle/>
        <a:p>
          <a:endParaRPr lang="en-US"/>
        </a:p>
      </dgm:t>
    </dgm:pt>
    <dgm:pt modelId="{56119A95-964B-4B13-8FC7-E73940FB66FD}">
      <dgm:prSet/>
      <dgm:spPr/>
      <dgm:t>
        <a:bodyPr/>
        <a:lstStyle/>
        <a:p>
          <a:r>
            <a:rPr lang="hu-HU" dirty="0" err="1"/>
            <a:t>Vaccination</a:t>
          </a:r>
          <a:r>
            <a:rPr lang="hu-HU" dirty="0"/>
            <a:t> etc...</a:t>
          </a:r>
          <a:endParaRPr lang="en-US" dirty="0"/>
        </a:p>
      </dgm:t>
    </dgm:pt>
    <dgm:pt modelId="{04563356-75CE-49AB-89A5-8EB795025724}" type="parTrans" cxnId="{A7EF8F35-40EB-4024-8AEF-B16C79497FFE}">
      <dgm:prSet/>
      <dgm:spPr/>
      <dgm:t>
        <a:bodyPr/>
        <a:lstStyle/>
        <a:p>
          <a:endParaRPr lang="en-US"/>
        </a:p>
      </dgm:t>
    </dgm:pt>
    <dgm:pt modelId="{6E7A79EA-227B-44A3-9CBA-D643A258FFF0}" type="sibTrans" cxnId="{A7EF8F35-40EB-4024-8AEF-B16C79497FFE}">
      <dgm:prSet/>
      <dgm:spPr/>
      <dgm:t>
        <a:bodyPr/>
        <a:lstStyle/>
        <a:p>
          <a:endParaRPr lang="en-US"/>
        </a:p>
      </dgm:t>
    </dgm:pt>
    <dgm:pt modelId="{8FE7CF3C-369A-6D45-99A7-CC08533449BD}" type="pres">
      <dgm:prSet presAssocID="{42A05729-A528-4DA1-8734-CD187AC7BD21}" presName="linear" presStyleCnt="0">
        <dgm:presLayoutVars>
          <dgm:animLvl val="lvl"/>
          <dgm:resizeHandles val="exact"/>
        </dgm:presLayoutVars>
      </dgm:prSet>
      <dgm:spPr/>
    </dgm:pt>
    <dgm:pt modelId="{6C1EF021-8553-534D-81C2-30FCA22CCD18}" type="pres">
      <dgm:prSet presAssocID="{F047D9D7-11A7-43EC-840B-824B54D8B7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CD31BB0-1F49-C543-B300-73FFC10DBCE3}" type="pres">
      <dgm:prSet presAssocID="{377AA3AE-0297-4CEF-B22E-B558CCB1057D}" presName="spacer" presStyleCnt="0"/>
      <dgm:spPr/>
    </dgm:pt>
    <dgm:pt modelId="{D4F7AF45-C5EB-FF4E-9984-098FF242D4FB}" type="pres">
      <dgm:prSet presAssocID="{138BF79B-17F9-4AAC-AB6A-00F8CB9F085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4F47D5D-021F-4045-81C0-55765F77D0F5}" type="pres">
      <dgm:prSet presAssocID="{9480E8D3-EC5B-4725-94C8-96F4F169FE05}" presName="spacer" presStyleCnt="0"/>
      <dgm:spPr/>
    </dgm:pt>
    <dgm:pt modelId="{6F32030A-20BB-C340-B17F-45FEE77212D6}" type="pres">
      <dgm:prSet presAssocID="{56119A95-964B-4B13-8FC7-E73940FB66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40DA111-4A18-4647-A72D-5DDDA3B8AD93}" srcId="{42A05729-A528-4DA1-8734-CD187AC7BD21}" destId="{138BF79B-17F9-4AAC-AB6A-00F8CB9F0856}" srcOrd="1" destOrd="0" parTransId="{A910F608-26A1-4767-B9A1-EBC1CAFF740D}" sibTransId="{9480E8D3-EC5B-4725-94C8-96F4F169FE05}"/>
    <dgm:cxn modelId="{24E92A1B-84B6-48AF-9F44-9FCF89468DA5}" srcId="{42A05729-A528-4DA1-8734-CD187AC7BD21}" destId="{F047D9D7-11A7-43EC-840B-824B54D8B75C}" srcOrd="0" destOrd="0" parTransId="{2958A5A1-386F-4738-86D3-27EEC94FD467}" sibTransId="{377AA3AE-0297-4CEF-B22E-B558CCB1057D}"/>
    <dgm:cxn modelId="{A7EF8F35-40EB-4024-8AEF-B16C79497FFE}" srcId="{42A05729-A528-4DA1-8734-CD187AC7BD21}" destId="{56119A95-964B-4B13-8FC7-E73940FB66FD}" srcOrd="2" destOrd="0" parTransId="{04563356-75CE-49AB-89A5-8EB795025724}" sibTransId="{6E7A79EA-227B-44A3-9CBA-D643A258FFF0}"/>
    <dgm:cxn modelId="{A53E0054-16FF-3F4C-9991-D674F65A796C}" type="presOf" srcId="{42A05729-A528-4DA1-8734-CD187AC7BD21}" destId="{8FE7CF3C-369A-6D45-99A7-CC08533449BD}" srcOrd="0" destOrd="0" presId="urn:microsoft.com/office/officeart/2005/8/layout/vList2"/>
    <dgm:cxn modelId="{C0F0665A-4080-7940-AA8F-D10C96F288BD}" type="presOf" srcId="{138BF79B-17F9-4AAC-AB6A-00F8CB9F0856}" destId="{D4F7AF45-C5EB-FF4E-9984-098FF242D4FB}" srcOrd="0" destOrd="0" presId="urn:microsoft.com/office/officeart/2005/8/layout/vList2"/>
    <dgm:cxn modelId="{620151A0-E503-A841-AF94-85039DA8778C}" type="presOf" srcId="{56119A95-964B-4B13-8FC7-E73940FB66FD}" destId="{6F32030A-20BB-C340-B17F-45FEE77212D6}" srcOrd="0" destOrd="0" presId="urn:microsoft.com/office/officeart/2005/8/layout/vList2"/>
    <dgm:cxn modelId="{002749B8-BB4F-1C43-A583-575A3D58C29F}" type="presOf" srcId="{F047D9D7-11A7-43EC-840B-824B54D8B75C}" destId="{6C1EF021-8553-534D-81C2-30FCA22CCD18}" srcOrd="0" destOrd="0" presId="urn:microsoft.com/office/officeart/2005/8/layout/vList2"/>
    <dgm:cxn modelId="{F681BAFC-C32F-3B44-AD20-6A7A9919310A}" type="presParOf" srcId="{8FE7CF3C-369A-6D45-99A7-CC08533449BD}" destId="{6C1EF021-8553-534D-81C2-30FCA22CCD18}" srcOrd="0" destOrd="0" presId="urn:microsoft.com/office/officeart/2005/8/layout/vList2"/>
    <dgm:cxn modelId="{3B90D406-4665-C542-B4E8-CFEF1D9F2E93}" type="presParOf" srcId="{8FE7CF3C-369A-6D45-99A7-CC08533449BD}" destId="{6CD31BB0-1F49-C543-B300-73FFC10DBCE3}" srcOrd="1" destOrd="0" presId="urn:microsoft.com/office/officeart/2005/8/layout/vList2"/>
    <dgm:cxn modelId="{E38ABAFD-D1DA-DC41-9224-E1B524CCAFE1}" type="presParOf" srcId="{8FE7CF3C-369A-6D45-99A7-CC08533449BD}" destId="{D4F7AF45-C5EB-FF4E-9984-098FF242D4FB}" srcOrd="2" destOrd="0" presId="urn:microsoft.com/office/officeart/2005/8/layout/vList2"/>
    <dgm:cxn modelId="{E112DB50-BF4B-DB40-857F-FC914BA35411}" type="presParOf" srcId="{8FE7CF3C-369A-6D45-99A7-CC08533449BD}" destId="{94F47D5D-021F-4045-81C0-55765F77D0F5}" srcOrd="3" destOrd="0" presId="urn:microsoft.com/office/officeart/2005/8/layout/vList2"/>
    <dgm:cxn modelId="{006B6868-C8DA-774E-A669-1C754C592BF7}" type="presParOf" srcId="{8FE7CF3C-369A-6D45-99A7-CC08533449BD}" destId="{6F32030A-20BB-C340-B17F-45FEE77212D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11257-FEDB-1647-A2D0-D67EC1AC1244}">
      <dsp:nvSpPr>
        <dsp:cNvPr id="0" name=""/>
        <dsp:cNvSpPr/>
      </dsp:nvSpPr>
      <dsp:spPr>
        <a:xfrm>
          <a:off x="3645169" y="0"/>
          <a:ext cx="3530062" cy="353006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FDC747-A96D-A044-9F8B-D9CBA9BE2716}">
      <dsp:nvSpPr>
        <dsp:cNvPr id="0" name=""/>
        <dsp:cNvSpPr/>
      </dsp:nvSpPr>
      <dsp:spPr>
        <a:xfrm>
          <a:off x="3980524" y="335355"/>
          <a:ext cx="1376724" cy="137672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" altLang="ja-JP" sz="1300" kern="1200" dirty="0"/>
            <a:t>Finds parameters for infectious diseases based on assumptions</a:t>
          </a:r>
          <a:endParaRPr lang="en-US" sz="1300" kern="1200" dirty="0"/>
        </a:p>
      </dsp:txBody>
      <dsp:txXfrm>
        <a:off x="4047730" y="402561"/>
        <a:ext cx="1242312" cy="1242312"/>
      </dsp:txXfrm>
    </dsp:sp>
    <dsp:sp modelId="{1E5500F8-D761-7349-947F-83B199A5216D}">
      <dsp:nvSpPr>
        <dsp:cNvPr id="0" name=""/>
        <dsp:cNvSpPr/>
      </dsp:nvSpPr>
      <dsp:spPr>
        <a:xfrm>
          <a:off x="5463150" y="335355"/>
          <a:ext cx="1376724" cy="13767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Two main types</a:t>
          </a:r>
          <a:r>
            <a:rPr lang="en-US" sz="1300" kern="1200" dirty="0"/>
            <a:t>: deterministic and stochastic</a:t>
          </a:r>
        </a:p>
      </dsp:txBody>
      <dsp:txXfrm>
        <a:off x="5530356" y="402561"/>
        <a:ext cx="1242312" cy="1242312"/>
      </dsp:txXfrm>
    </dsp:sp>
    <dsp:sp modelId="{46CF1A9E-FC9E-A041-B391-DD2C72921B7C}">
      <dsp:nvSpPr>
        <dsp:cNvPr id="0" name=""/>
        <dsp:cNvSpPr/>
      </dsp:nvSpPr>
      <dsp:spPr>
        <a:xfrm>
          <a:off x="3980524" y="1817981"/>
          <a:ext cx="1376724" cy="137672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" altLang="ja-JP" sz="1300" b="1" kern="1200" dirty="0"/>
            <a:t>Deterministic</a:t>
          </a:r>
          <a:r>
            <a:rPr kumimoji="1" lang="en" altLang="ja-JP" sz="1300" kern="1200" dirty="0"/>
            <a:t>: same parameters always return same results</a:t>
          </a:r>
          <a:endParaRPr lang="en-US" sz="1300" kern="1200" dirty="0"/>
        </a:p>
      </dsp:txBody>
      <dsp:txXfrm>
        <a:off x="4047730" y="1885187"/>
        <a:ext cx="1242312" cy="1242312"/>
      </dsp:txXfrm>
    </dsp:sp>
    <dsp:sp modelId="{4CDDBBE4-5C25-2D46-82F9-6F363164A7E9}">
      <dsp:nvSpPr>
        <dsp:cNvPr id="0" name=""/>
        <dsp:cNvSpPr/>
      </dsp:nvSpPr>
      <dsp:spPr>
        <a:xfrm>
          <a:off x="5463150" y="1817981"/>
          <a:ext cx="1376724" cy="137672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Stochastic</a:t>
          </a:r>
          <a:r>
            <a:rPr lang="en-US" sz="1300" kern="1200" dirty="0"/>
            <a:t>: </a:t>
          </a:r>
          <a:r>
            <a:rPr kumimoji="1" lang="en" altLang="ja-JP" sz="1300" kern="1200" dirty="0"/>
            <a:t>basic equations as probability distributions</a:t>
          </a:r>
          <a:endParaRPr lang="en-US" sz="1300" kern="1200" dirty="0"/>
        </a:p>
      </dsp:txBody>
      <dsp:txXfrm>
        <a:off x="5530356" y="1885187"/>
        <a:ext cx="1242312" cy="1242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7CA60-F4E8-4342-BB5D-C93D0C2671C8}">
      <dsp:nvSpPr>
        <dsp:cNvPr id="0" name=""/>
        <dsp:cNvSpPr/>
      </dsp:nvSpPr>
      <dsp:spPr>
        <a:xfrm>
          <a:off x="845" y="0"/>
          <a:ext cx="3423642" cy="35300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No </a:t>
          </a:r>
          <a:r>
            <a:rPr lang="hu-HU" sz="2600" kern="1200" dirty="0" err="1"/>
            <a:t>assumptions</a:t>
          </a:r>
          <a:r>
            <a:rPr lang="hu-HU" sz="2600" kern="1200" dirty="0"/>
            <a:t> </a:t>
          </a:r>
          <a:r>
            <a:rPr lang="hu-HU" sz="2600" kern="1200" dirty="0" err="1"/>
            <a:t>for</a:t>
          </a:r>
          <a:r>
            <a:rPr lang="hu-HU" sz="2600" kern="1200" dirty="0"/>
            <a:t>: </a:t>
          </a:r>
          <a:r>
            <a:rPr lang="hu-HU" sz="2600" kern="1200" dirty="0" err="1"/>
            <a:t>linearity</a:t>
          </a:r>
          <a:r>
            <a:rPr lang="hu-HU" sz="2600" kern="1200" dirty="0"/>
            <a:t>, </a:t>
          </a:r>
          <a:r>
            <a:rPr lang="hu-HU" sz="2600" kern="1200" dirty="0" err="1"/>
            <a:t>normality</a:t>
          </a:r>
          <a:r>
            <a:rPr lang="hu-HU" sz="2600" kern="1200" dirty="0"/>
            <a:t> </a:t>
          </a:r>
          <a:r>
            <a:rPr lang="hu-HU" sz="2600" kern="1200" dirty="0" err="1"/>
            <a:t>or</a:t>
          </a:r>
          <a:r>
            <a:rPr lang="hu-HU" sz="2600" kern="1200" dirty="0"/>
            <a:t> </a:t>
          </a:r>
          <a:r>
            <a:rPr lang="hu-HU" sz="2600" kern="1200" dirty="0" err="1"/>
            <a:t>homogeneity</a:t>
          </a:r>
          <a:endParaRPr lang="en-US" sz="2600" kern="1200" dirty="0"/>
        </a:p>
      </dsp:txBody>
      <dsp:txXfrm>
        <a:off x="845" y="1412024"/>
        <a:ext cx="3423642" cy="2118037"/>
      </dsp:txXfrm>
    </dsp:sp>
    <dsp:sp modelId="{BC272953-5626-5A44-A331-229ADF03581B}">
      <dsp:nvSpPr>
        <dsp:cNvPr id="0" name=""/>
        <dsp:cNvSpPr/>
      </dsp:nvSpPr>
      <dsp:spPr>
        <a:xfrm>
          <a:off x="845" y="0"/>
          <a:ext cx="3423642" cy="141202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00</a:t>
          </a:r>
        </a:p>
      </dsp:txBody>
      <dsp:txXfrm>
        <a:off x="845" y="0"/>
        <a:ext cx="3423642" cy="1412024"/>
      </dsp:txXfrm>
    </dsp:sp>
    <dsp:sp modelId="{EF6EF808-22E1-7945-A740-D788CECE4E49}">
      <dsp:nvSpPr>
        <dsp:cNvPr id="0" name=""/>
        <dsp:cNvSpPr/>
      </dsp:nvSpPr>
      <dsp:spPr>
        <a:xfrm>
          <a:off x="3698378" y="0"/>
          <a:ext cx="3423642" cy="3530062"/>
        </a:xfrm>
        <a:prstGeom prst="rect">
          <a:avLst/>
        </a:prstGeom>
        <a:gradFill rotWithShape="0">
          <a:gsLst>
            <a:gs pos="0">
              <a:schemeClr val="accent2">
                <a:hueOff val="-922133"/>
                <a:satOff val="5281"/>
                <a:lumOff val="215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922133"/>
                <a:satOff val="5281"/>
                <a:lumOff val="215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922133"/>
              <a:satOff val="5281"/>
              <a:lumOff val="2157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 err="1"/>
            <a:t>Whole</a:t>
          </a:r>
          <a:r>
            <a:rPr lang="hu-HU" sz="2600" kern="1200" dirty="0"/>
            <a:t> </a:t>
          </a:r>
          <a:r>
            <a:rPr lang="hu-HU" sz="2600" kern="1200" dirty="0" err="1"/>
            <a:t>population</a:t>
          </a:r>
          <a:r>
            <a:rPr lang="hu-HU" sz="2600" kern="1200" dirty="0"/>
            <a:t> </a:t>
          </a:r>
          <a:r>
            <a:rPr lang="hu-HU" sz="2600" kern="1200" dirty="0" err="1"/>
            <a:t>belongs</a:t>
          </a:r>
          <a:r>
            <a:rPr lang="hu-HU" sz="2600" kern="1200" dirty="0"/>
            <a:t> </a:t>
          </a:r>
          <a:r>
            <a:rPr lang="hu-HU" sz="2600" kern="1200" dirty="0" err="1"/>
            <a:t>to</a:t>
          </a:r>
          <a:r>
            <a:rPr lang="hu-HU" sz="2600" kern="1200" dirty="0"/>
            <a:t> a </a:t>
          </a:r>
          <a:r>
            <a:rPr lang="hu-HU" sz="2600" kern="1200" dirty="0" err="1"/>
            <a:t>certain</a:t>
          </a:r>
          <a:r>
            <a:rPr lang="hu-HU" sz="2600" kern="1200" dirty="0"/>
            <a:t> </a:t>
          </a:r>
          <a:r>
            <a:rPr lang="hu-HU" sz="2600" kern="1200" dirty="0" err="1"/>
            <a:t>group</a:t>
          </a:r>
          <a:endParaRPr lang="en-US" sz="2600" kern="1200" dirty="0"/>
        </a:p>
      </dsp:txBody>
      <dsp:txXfrm>
        <a:off x="3698378" y="1412024"/>
        <a:ext cx="3423642" cy="2118037"/>
      </dsp:txXfrm>
    </dsp:sp>
    <dsp:sp modelId="{D8E76D08-A32F-1B47-A8EA-6D9C56C02719}">
      <dsp:nvSpPr>
        <dsp:cNvPr id="0" name=""/>
        <dsp:cNvSpPr/>
      </dsp:nvSpPr>
      <dsp:spPr>
        <a:xfrm>
          <a:off x="3698378" y="0"/>
          <a:ext cx="3423642" cy="141202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3698378" y="0"/>
        <a:ext cx="3423642" cy="1412024"/>
      </dsp:txXfrm>
    </dsp:sp>
    <dsp:sp modelId="{953C8072-C8F9-7B4A-A8B9-FF3498107FF0}">
      <dsp:nvSpPr>
        <dsp:cNvPr id="0" name=""/>
        <dsp:cNvSpPr/>
      </dsp:nvSpPr>
      <dsp:spPr>
        <a:xfrm>
          <a:off x="7395912" y="0"/>
          <a:ext cx="3423642" cy="3530062"/>
        </a:xfrm>
        <a:prstGeom prst="rect">
          <a:avLst/>
        </a:prstGeom>
        <a:gradFill rotWithShape="0">
          <a:gsLst>
            <a:gs pos="0">
              <a:schemeClr val="accent2">
                <a:hueOff val="-1844266"/>
                <a:satOff val="10562"/>
                <a:lumOff val="431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1844266"/>
                <a:satOff val="10562"/>
                <a:lumOff val="431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844266"/>
              <a:satOff val="10562"/>
              <a:lumOff val="431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Rectangular and stationary age distribution</a:t>
          </a:r>
        </a:p>
      </dsp:txBody>
      <dsp:txXfrm>
        <a:off x="7395912" y="1412024"/>
        <a:ext cx="3423642" cy="2118037"/>
      </dsp:txXfrm>
    </dsp:sp>
    <dsp:sp modelId="{5E8011DD-52F6-B14B-B385-DE47ABD7832A}">
      <dsp:nvSpPr>
        <dsp:cNvPr id="0" name=""/>
        <dsp:cNvSpPr/>
      </dsp:nvSpPr>
      <dsp:spPr>
        <a:xfrm>
          <a:off x="7395912" y="0"/>
          <a:ext cx="3423642" cy="141202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02</a:t>
          </a:r>
        </a:p>
      </dsp:txBody>
      <dsp:txXfrm>
        <a:off x="7395912" y="0"/>
        <a:ext cx="3423642" cy="14120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458C9-C762-4C4A-BFE6-356A7BACC121}">
      <dsp:nvSpPr>
        <dsp:cNvPr id="0" name=""/>
        <dsp:cNvSpPr/>
      </dsp:nvSpPr>
      <dsp:spPr>
        <a:xfrm>
          <a:off x="0" y="638187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E4B8D3-EB13-744E-9A74-EDDD7F655402}">
      <dsp:nvSpPr>
        <dsp:cNvPr id="0" name=""/>
        <dsp:cNvSpPr/>
      </dsp:nvSpPr>
      <dsp:spPr>
        <a:xfrm>
          <a:off x="338137" y="959418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hu-HU" sz="1700" b="1" kern="1200" dirty="0"/>
            <a:t>SIR (</a:t>
          </a:r>
          <a:r>
            <a:rPr kumimoji="1" lang="hu-HU" sz="1700" b="1" kern="1200" dirty="0" err="1"/>
            <a:t>Susceptible</a:t>
          </a:r>
          <a:r>
            <a:rPr kumimoji="1" lang="hu-HU" sz="1700" b="1" kern="1200" dirty="0"/>
            <a:t> – </a:t>
          </a:r>
          <a:r>
            <a:rPr kumimoji="1" lang="hu-HU" sz="1700" b="1" kern="1200" dirty="0" err="1"/>
            <a:t>Infected</a:t>
          </a:r>
          <a:r>
            <a:rPr kumimoji="1" lang="hu-HU" sz="1700" b="1" kern="1200" dirty="0"/>
            <a:t> - </a:t>
          </a:r>
          <a:r>
            <a:rPr kumimoji="1" lang="hu-HU" sz="1700" b="1" kern="1200" dirty="0" err="1"/>
            <a:t>Recovered</a:t>
          </a:r>
          <a:r>
            <a:rPr kumimoji="1" lang="hu-HU" sz="1700" b="1" kern="1200" dirty="0"/>
            <a:t>): </a:t>
          </a:r>
          <a:br>
            <a:rPr kumimoji="1" lang="hu-HU" sz="1700" b="1" kern="1200" dirty="0"/>
          </a:br>
          <a:r>
            <a:rPr kumimoji="1" lang="hu-HU" sz="1700" kern="1200" dirty="0" err="1"/>
            <a:t>Assumes</a:t>
          </a:r>
          <a:r>
            <a:rPr kumimoji="1" lang="hu-HU" sz="1700" kern="1200" dirty="0"/>
            <a:t> </a:t>
          </a:r>
          <a:r>
            <a:rPr kumimoji="1" lang="hu-HU" sz="1700" kern="1200" dirty="0" err="1"/>
            <a:t>lifelong</a:t>
          </a:r>
          <a:r>
            <a:rPr kumimoji="1" lang="hu-HU" sz="1700" kern="1200" dirty="0"/>
            <a:t> </a:t>
          </a:r>
          <a:r>
            <a:rPr kumimoji="1" lang="hu-HU" sz="1700" kern="1200" dirty="0" err="1"/>
            <a:t>immunity</a:t>
          </a:r>
          <a:r>
            <a:rPr kumimoji="1" lang="hu-HU" sz="1700" kern="1200" dirty="0"/>
            <a:t> </a:t>
          </a:r>
          <a:r>
            <a:rPr kumimoji="1" lang="hu-HU" sz="1700" kern="1200" dirty="0" err="1"/>
            <a:t>to</a:t>
          </a:r>
          <a:r>
            <a:rPr kumimoji="1" lang="hu-HU" sz="1700" kern="1200" dirty="0"/>
            <a:t> </a:t>
          </a:r>
          <a:r>
            <a:rPr kumimoji="1" lang="hu-HU" sz="1700" kern="1200" dirty="0" err="1"/>
            <a:t>the</a:t>
          </a:r>
          <a:r>
            <a:rPr kumimoji="1" lang="hu-HU" sz="1700" kern="1200" dirty="0"/>
            <a:t> </a:t>
          </a:r>
          <a:r>
            <a:rPr kumimoji="1" lang="hu-HU" sz="1700" kern="1200" dirty="0" err="1"/>
            <a:t>disease</a:t>
          </a:r>
          <a:r>
            <a:rPr lang="hu-HU" sz="1700" kern="1200" dirty="0"/>
            <a:t> (most </a:t>
          </a:r>
          <a:r>
            <a:rPr lang="hu-HU" sz="1700" kern="1200" dirty="0" err="1"/>
            <a:t>basic</a:t>
          </a:r>
          <a:r>
            <a:rPr lang="hu-HU" sz="1700" kern="1200" dirty="0"/>
            <a:t> </a:t>
          </a:r>
          <a:r>
            <a:rPr lang="hu-HU" sz="1700" kern="1200" dirty="0" err="1"/>
            <a:t>model</a:t>
          </a:r>
          <a:r>
            <a:rPr lang="hu-HU" sz="1700" kern="1200" dirty="0"/>
            <a:t>), </a:t>
          </a:r>
          <a:r>
            <a:rPr lang="hu-HU" sz="1700" kern="1200" dirty="0" err="1"/>
            <a:t>e.g</a:t>
          </a:r>
          <a:r>
            <a:rPr lang="hu-HU" sz="1700" kern="1200" dirty="0"/>
            <a:t>. </a:t>
          </a:r>
          <a:r>
            <a:rPr lang="hu-HU" sz="1700" kern="1200" dirty="0" err="1"/>
            <a:t>measles</a:t>
          </a:r>
          <a:endParaRPr lang="en-US" sz="1700" kern="1200" dirty="0"/>
        </a:p>
      </dsp:txBody>
      <dsp:txXfrm>
        <a:off x="394737" y="1016018"/>
        <a:ext cx="2930037" cy="1819255"/>
      </dsp:txXfrm>
    </dsp:sp>
    <dsp:sp modelId="{2A4A3356-8F1D-F147-BD41-AB628E2519DB}">
      <dsp:nvSpPr>
        <dsp:cNvPr id="0" name=""/>
        <dsp:cNvSpPr/>
      </dsp:nvSpPr>
      <dsp:spPr>
        <a:xfrm>
          <a:off x="3719512" y="638187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F709FC-080C-8440-896D-47835E61523B}">
      <dsp:nvSpPr>
        <dsp:cNvPr id="0" name=""/>
        <dsp:cNvSpPr/>
      </dsp:nvSpPr>
      <dsp:spPr>
        <a:xfrm>
          <a:off x="4057650" y="959418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/>
            <a:t>SIS (</a:t>
          </a:r>
          <a:r>
            <a:rPr lang="hu-HU" sz="1700" b="1" kern="1200" dirty="0" err="1"/>
            <a:t>Susceptible</a:t>
          </a:r>
          <a:r>
            <a:rPr lang="hu-HU" sz="1700" b="1" kern="1200" dirty="0"/>
            <a:t> - </a:t>
          </a:r>
          <a:r>
            <a:rPr lang="hu-HU" sz="1700" b="1" kern="1200" dirty="0" err="1"/>
            <a:t>Infected</a:t>
          </a:r>
          <a:r>
            <a:rPr lang="hu-HU" sz="1700" b="1" kern="1200" dirty="0"/>
            <a:t> - </a:t>
          </a:r>
          <a:r>
            <a:rPr lang="hu-HU" sz="1700" b="1" kern="1200" dirty="0" err="1"/>
            <a:t>Susceptible</a:t>
          </a:r>
          <a:br>
            <a:rPr lang="hu-HU" sz="1700" b="1" kern="1200" dirty="0"/>
          </a:br>
          <a:r>
            <a:rPr lang="hu-HU" sz="1700" kern="1200" dirty="0"/>
            <a:t>No </a:t>
          </a:r>
          <a:r>
            <a:rPr lang="hu-HU" sz="1700" kern="1200" dirty="0" err="1"/>
            <a:t>immunity</a:t>
          </a:r>
          <a:r>
            <a:rPr lang="hu-HU" sz="1700" kern="1200" dirty="0"/>
            <a:t> </a:t>
          </a:r>
          <a:r>
            <a:rPr lang="hu-HU" sz="1700" kern="1200" dirty="0" err="1"/>
            <a:t>developed</a:t>
          </a:r>
          <a:r>
            <a:rPr lang="hu-HU" sz="1700" kern="1200" dirty="0"/>
            <a:t>, </a:t>
          </a:r>
          <a:r>
            <a:rPr lang="hu-HU" sz="1700" kern="1200" dirty="0" err="1"/>
            <a:t>e.g</a:t>
          </a:r>
          <a:r>
            <a:rPr lang="hu-HU" sz="1700" kern="1200" dirty="0"/>
            <a:t>. </a:t>
          </a:r>
          <a:r>
            <a:rPr lang="hu-HU" sz="1700" kern="1200" dirty="0" err="1"/>
            <a:t>common</a:t>
          </a:r>
          <a:r>
            <a:rPr lang="hu-HU" sz="1700" kern="1200" dirty="0"/>
            <a:t> </a:t>
          </a:r>
          <a:r>
            <a:rPr lang="hu-HU" sz="1700" kern="1200" dirty="0" err="1"/>
            <a:t>cold</a:t>
          </a:r>
          <a:endParaRPr lang="en-US" sz="1700" kern="1200" dirty="0"/>
        </a:p>
      </dsp:txBody>
      <dsp:txXfrm>
        <a:off x="4114250" y="1016018"/>
        <a:ext cx="2930037" cy="1819255"/>
      </dsp:txXfrm>
    </dsp:sp>
    <dsp:sp modelId="{DC2D3941-2919-ED47-819A-2F82ECE209F4}">
      <dsp:nvSpPr>
        <dsp:cNvPr id="0" name=""/>
        <dsp:cNvSpPr/>
      </dsp:nvSpPr>
      <dsp:spPr>
        <a:xfrm>
          <a:off x="7439025" y="638187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F2FAA8-51AA-AF4D-9574-A25674400D88}">
      <dsp:nvSpPr>
        <dsp:cNvPr id="0" name=""/>
        <dsp:cNvSpPr/>
      </dsp:nvSpPr>
      <dsp:spPr>
        <a:xfrm>
          <a:off x="7777162" y="959418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/>
            <a:t>SEIR (</a:t>
          </a:r>
          <a:r>
            <a:rPr lang="hu-HU" sz="1700" b="1" kern="1200" dirty="0" err="1"/>
            <a:t>Susceptible</a:t>
          </a:r>
          <a:r>
            <a:rPr lang="hu-HU" sz="1700" b="1" kern="1200" dirty="0"/>
            <a:t> – </a:t>
          </a:r>
          <a:r>
            <a:rPr lang="hu-HU" sz="1700" b="1" kern="1200" dirty="0" err="1"/>
            <a:t>Exposed</a:t>
          </a:r>
          <a:r>
            <a:rPr lang="hu-HU" sz="1700" b="1" kern="1200" dirty="0"/>
            <a:t> - </a:t>
          </a:r>
          <a:r>
            <a:rPr lang="hu-HU" sz="1700" b="1" kern="1200" dirty="0" err="1"/>
            <a:t>Infected</a:t>
          </a:r>
          <a:r>
            <a:rPr lang="hu-HU" sz="1700" b="1" kern="1200" dirty="0"/>
            <a:t> - </a:t>
          </a:r>
          <a:r>
            <a:rPr lang="hu-HU" sz="1700" b="1" kern="1200" dirty="0" err="1"/>
            <a:t>Recovered</a:t>
          </a:r>
          <a:r>
            <a:rPr lang="hu-HU" sz="1700" b="1" kern="1200" dirty="0"/>
            <a:t>)</a:t>
          </a:r>
          <a:br>
            <a:rPr lang="hu-HU" sz="1700" b="1" kern="1200" dirty="0"/>
          </a:br>
          <a:r>
            <a:rPr lang="hu-HU" sz="1700" kern="1200" dirty="0"/>
            <a:t>Non-</a:t>
          </a:r>
          <a:r>
            <a:rPr lang="hu-HU" sz="1700" kern="1200" dirty="0" err="1"/>
            <a:t>infectious</a:t>
          </a:r>
          <a:r>
            <a:rPr lang="hu-HU" sz="1700" kern="1200" dirty="0"/>
            <a:t> </a:t>
          </a:r>
          <a:r>
            <a:rPr lang="hu-HU" sz="1700" kern="1200" dirty="0" err="1"/>
            <a:t>incubation</a:t>
          </a:r>
          <a:r>
            <a:rPr lang="hu-HU" sz="1700" kern="1200" dirty="0"/>
            <a:t> </a:t>
          </a:r>
          <a:r>
            <a:rPr lang="hu-HU" sz="1700" kern="1200" dirty="0" err="1"/>
            <a:t>period</a:t>
          </a:r>
          <a:r>
            <a:rPr lang="hu-HU" sz="1700" kern="1200" dirty="0"/>
            <a:t> &amp; </a:t>
          </a:r>
          <a:r>
            <a:rPr lang="hu-HU" sz="1700" kern="1200" dirty="0" err="1"/>
            <a:t>lifelong</a:t>
          </a:r>
          <a:r>
            <a:rPr lang="hu-HU" sz="1700" kern="1200" dirty="0"/>
            <a:t> </a:t>
          </a:r>
          <a:r>
            <a:rPr lang="hu-HU" sz="1700" kern="1200" dirty="0" err="1"/>
            <a:t>immunity</a:t>
          </a:r>
          <a:r>
            <a:rPr lang="hu-HU" sz="1700" kern="1200" dirty="0"/>
            <a:t> </a:t>
          </a:r>
          <a:r>
            <a:rPr lang="hu-HU" sz="1700" kern="1200" dirty="0" err="1"/>
            <a:t>after</a:t>
          </a:r>
          <a:r>
            <a:rPr lang="hu-HU" sz="1700" kern="1200" dirty="0"/>
            <a:t> </a:t>
          </a:r>
          <a:r>
            <a:rPr lang="hu-HU" sz="1700" kern="1200" dirty="0" err="1"/>
            <a:t>recovery</a:t>
          </a:r>
          <a:r>
            <a:rPr lang="hu-HU" sz="1700" kern="1200" dirty="0"/>
            <a:t>, </a:t>
          </a:r>
          <a:r>
            <a:rPr lang="hu-HU" sz="1700" kern="1200" dirty="0" err="1"/>
            <a:t>e.g</a:t>
          </a:r>
          <a:r>
            <a:rPr lang="hu-HU" sz="1700" kern="1200" dirty="0"/>
            <a:t>. </a:t>
          </a:r>
          <a:r>
            <a:rPr lang="hu-HU" sz="1700" kern="1200" dirty="0" err="1"/>
            <a:t>chicken</a:t>
          </a:r>
          <a:r>
            <a:rPr lang="hu-HU" sz="1700" kern="1200" dirty="0"/>
            <a:t> </a:t>
          </a:r>
          <a:r>
            <a:rPr lang="hu-HU" sz="1700" kern="1200" dirty="0" err="1"/>
            <a:t>pox</a:t>
          </a:r>
          <a:endParaRPr lang="en-US" sz="1700" kern="1200" dirty="0"/>
        </a:p>
      </dsp:txBody>
      <dsp:txXfrm>
        <a:off x="7833762" y="1016018"/>
        <a:ext cx="2930037" cy="18192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C7A23-85D5-CE41-97D2-CDB558D53CF1}">
      <dsp:nvSpPr>
        <dsp:cNvPr id="0" name=""/>
        <dsp:cNvSpPr/>
      </dsp:nvSpPr>
      <dsp:spPr>
        <a:xfrm>
          <a:off x="0" y="638187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1E555D-18B7-6948-9B71-AC69032330BF}">
      <dsp:nvSpPr>
        <dsp:cNvPr id="0" name=""/>
        <dsp:cNvSpPr/>
      </dsp:nvSpPr>
      <dsp:spPr>
        <a:xfrm>
          <a:off x="338137" y="959418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/>
            <a:t>SEIRS (</a:t>
          </a:r>
          <a:r>
            <a:rPr lang="hu-HU" sz="1700" b="1" kern="1200" dirty="0" err="1"/>
            <a:t>Susceptible</a:t>
          </a:r>
          <a:r>
            <a:rPr lang="hu-HU" sz="1700" b="1" kern="1200" dirty="0"/>
            <a:t> – </a:t>
          </a:r>
          <a:r>
            <a:rPr lang="hu-HU" sz="1700" b="1" kern="1200" dirty="0" err="1"/>
            <a:t>Exposed</a:t>
          </a:r>
          <a:r>
            <a:rPr lang="hu-HU" sz="1700" b="1" kern="1200" dirty="0"/>
            <a:t> - </a:t>
          </a:r>
          <a:r>
            <a:rPr lang="hu-HU" sz="1700" b="1" kern="1200" dirty="0" err="1"/>
            <a:t>Infected</a:t>
          </a:r>
          <a:r>
            <a:rPr lang="hu-HU" sz="1700" b="1" kern="1200" dirty="0"/>
            <a:t> – </a:t>
          </a:r>
          <a:r>
            <a:rPr lang="hu-HU" sz="1700" b="1" kern="1200" dirty="0" err="1"/>
            <a:t>Recovered</a:t>
          </a:r>
          <a:r>
            <a:rPr lang="hu-HU" sz="1700" b="1" kern="1200" dirty="0"/>
            <a:t> - </a:t>
          </a:r>
          <a:r>
            <a:rPr lang="hu-HU" sz="1700" b="1" kern="1200" dirty="0" err="1"/>
            <a:t>Susceptible</a:t>
          </a:r>
          <a:r>
            <a:rPr lang="hu-HU" sz="1700" b="1" kern="1200" dirty="0"/>
            <a:t>)</a:t>
          </a:r>
          <a:br>
            <a:rPr lang="hu-HU" sz="1700" b="1" kern="1200" dirty="0"/>
          </a:br>
          <a:r>
            <a:rPr lang="hu-HU" sz="1700" kern="1200" dirty="0" err="1"/>
            <a:t>Only</a:t>
          </a:r>
          <a:r>
            <a:rPr lang="hu-HU" sz="1700" kern="1200" dirty="0"/>
            <a:t> </a:t>
          </a:r>
          <a:r>
            <a:rPr lang="hu-HU" sz="1700" kern="1200" dirty="0" err="1"/>
            <a:t>temporal</a:t>
          </a:r>
          <a:r>
            <a:rPr lang="hu-HU" sz="1700" kern="1200" dirty="0"/>
            <a:t> </a:t>
          </a:r>
          <a:r>
            <a:rPr lang="hu-HU" sz="1700" kern="1200" dirty="0" err="1"/>
            <a:t>immunity</a:t>
          </a:r>
          <a:r>
            <a:rPr lang="hu-HU" sz="1700" kern="1200" dirty="0"/>
            <a:t>, </a:t>
          </a:r>
          <a:r>
            <a:rPr lang="hu-HU" sz="1700" kern="1200" dirty="0" err="1"/>
            <a:t>disease</a:t>
          </a:r>
          <a:r>
            <a:rPr lang="hu-HU" sz="1700" kern="1200" dirty="0"/>
            <a:t> </a:t>
          </a:r>
          <a:r>
            <a:rPr lang="hu-HU" sz="1700" kern="1200" dirty="0" err="1"/>
            <a:t>becomes</a:t>
          </a:r>
          <a:r>
            <a:rPr lang="hu-HU" sz="1700" kern="1200" dirty="0"/>
            <a:t> an </a:t>
          </a:r>
          <a:r>
            <a:rPr lang="hu-HU" sz="1700" i="1" kern="1200" dirty="0" err="1"/>
            <a:t>endemic</a:t>
          </a:r>
          <a:r>
            <a:rPr lang="hu-HU" sz="1700" kern="1200" dirty="0"/>
            <a:t>, </a:t>
          </a:r>
          <a:r>
            <a:rPr lang="hu-HU" sz="1700" kern="1200" dirty="0" err="1"/>
            <a:t>e.g</a:t>
          </a:r>
          <a:r>
            <a:rPr lang="hu-HU" sz="1700" kern="1200" dirty="0"/>
            <a:t>. </a:t>
          </a:r>
          <a:r>
            <a:rPr lang="hu-HU" sz="1700" kern="1200" dirty="0" err="1"/>
            <a:t>malaria</a:t>
          </a:r>
          <a:endParaRPr lang="en-US" sz="1700" kern="1200" dirty="0"/>
        </a:p>
      </dsp:txBody>
      <dsp:txXfrm>
        <a:off x="394737" y="1016018"/>
        <a:ext cx="2930037" cy="1819255"/>
      </dsp:txXfrm>
    </dsp:sp>
    <dsp:sp modelId="{0DD2894A-3662-5C43-8690-151ED7175AAF}">
      <dsp:nvSpPr>
        <dsp:cNvPr id="0" name=""/>
        <dsp:cNvSpPr/>
      </dsp:nvSpPr>
      <dsp:spPr>
        <a:xfrm>
          <a:off x="3719512" y="638187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69B666-1705-AA48-B4A8-74168A74E261}">
      <dsp:nvSpPr>
        <dsp:cNvPr id="0" name=""/>
        <dsp:cNvSpPr/>
      </dsp:nvSpPr>
      <dsp:spPr>
        <a:xfrm>
          <a:off x="4057650" y="959418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/>
            <a:t>MSIR (</a:t>
          </a:r>
          <a:r>
            <a:rPr lang="hu-HU" sz="1700" b="1" kern="1200" dirty="0" err="1"/>
            <a:t>Maternally</a:t>
          </a:r>
          <a:r>
            <a:rPr lang="hu-HU" sz="1700" b="1" kern="1200" dirty="0"/>
            <a:t> </a:t>
          </a:r>
          <a:r>
            <a:rPr lang="hu-HU" sz="1700" b="1" kern="1200" dirty="0" err="1"/>
            <a:t>derived</a:t>
          </a:r>
          <a:r>
            <a:rPr lang="hu-HU" sz="1700" b="1" kern="1200" dirty="0"/>
            <a:t> </a:t>
          </a:r>
          <a:r>
            <a:rPr lang="hu-HU" sz="1700" b="1" kern="1200" dirty="0" err="1"/>
            <a:t>immunity</a:t>
          </a:r>
          <a:r>
            <a:rPr lang="hu-HU" sz="1700" b="1" kern="1200" dirty="0"/>
            <a:t> – </a:t>
          </a:r>
          <a:r>
            <a:rPr lang="hu-HU" sz="1700" b="1" kern="1200" dirty="0" err="1"/>
            <a:t>Susceptible</a:t>
          </a:r>
          <a:r>
            <a:rPr lang="hu-HU" sz="1700" b="1" kern="1200" dirty="0"/>
            <a:t> – </a:t>
          </a:r>
          <a:r>
            <a:rPr lang="hu-HU" sz="1700" b="1" kern="1200" dirty="0" err="1"/>
            <a:t>Infectious</a:t>
          </a:r>
          <a:r>
            <a:rPr lang="hu-HU" sz="1700" b="1" kern="1200" dirty="0"/>
            <a:t> - </a:t>
          </a:r>
          <a:r>
            <a:rPr lang="hu-HU" sz="1700" b="1" kern="1200" dirty="0" err="1"/>
            <a:t>Recovered</a:t>
          </a:r>
          <a:r>
            <a:rPr lang="hu-HU" sz="1700" b="1" kern="1200" dirty="0"/>
            <a:t>)</a:t>
          </a:r>
          <a:br>
            <a:rPr lang="hu-HU" sz="1700" b="1" kern="1200" dirty="0"/>
          </a:br>
          <a:r>
            <a:rPr lang="en-US" sz="1700" kern="1200" dirty="0"/>
            <a:t>Babies gain immunity thanks to the antibodies in the body of their mothers, e.g. measles</a:t>
          </a:r>
        </a:p>
      </dsp:txBody>
      <dsp:txXfrm>
        <a:off x="4114250" y="1016018"/>
        <a:ext cx="2930037" cy="1819255"/>
      </dsp:txXfrm>
    </dsp:sp>
    <dsp:sp modelId="{9453B762-52D8-6146-912D-610A923E4CD6}">
      <dsp:nvSpPr>
        <dsp:cNvPr id="0" name=""/>
        <dsp:cNvSpPr/>
      </dsp:nvSpPr>
      <dsp:spPr>
        <a:xfrm>
          <a:off x="7439025" y="638187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E5168E-D508-2843-802A-889AA23DB5FD}">
      <dsp:nvSpPr>
        <dsp:cNvPr id="0" name=""/>
        <dsp:cNvSpPr/>
      </dsp:nvSpPr>
      <dsp:spPr>
        <a:xfrm>
          <a:off x="7777162" y="959418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Etc.</a:t>
          </a:r>
          <a:endParaRPr lang="en-US" sz="1700" kern="1200"/>
        </a:p>
      </dsp:txBody>
      <dsp:txXfrm>
        <a:off x="7833762" y="1016018"/>
        <a:ext cx="2930037" cy="18192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EF021-8553-534D-81C2-30FCA22CCD18}">
      <dsp:nvSpPr>
        <dsp:cNvPr id="0" name=""/>
        <dsp:cNvSpPr/>
      </dsp:nvSpPr>
      <dsp:spPr>
        <a:xfrm>
          <a:off x="0" y="100007"/>
          <a:ext cx="6403994" cy="15638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hu-HU" sz="3400" kern="1200" dirty="0" err="1"/>
            <a:t>Asymptomatic</a:t>
          </a:r>
          <a:r>
            <a:rPr lang="hu-HU" sz="3400" kern="1200" dirty="0"/>
            <a:t> </a:t>
          </a:r>
          <a:r>
            <a:rPr lang="hu-HU" sz="3400" kern="1200" dirty="0" err="1"/>
            <a:t>or</a:t>
          </a:r>
          <a:r>
            <a:rPr lang="hu-HU" sz="3400" kern="1200" dirty="0"/>
            <a:t> </a:t>
          </a:r>
          <a:r>
            <a:rPr lang="hu-HU" sz="3400" kern="1200" dirty="0" err="1"/>
            <a:t>mildly</a:t>
          </a:r>
          <a:r>
            <a:rPr lang="hu-HU" sz="3400" kern="1200" dirty="0"/>
            <a:t> </a:t>
          </a:r>
          <a:r>
            <a:rPr lang="hu-HU" sz="3400" kern="1200" dirty="0" err="1"/>
            <a:t>symptomatic</a:t>
          </a:r>
          <a:r>
            <a:rPr lang="hu-HU" sz="3400" kern="1200" dirty="0"/>
            <a:t> </a:t>
          </a:r>
          <a:r>
            <a:rPr lang="hu-HU" sz="3400" kern="1200" dirty="0" err="1"/>
            <a:t>spreaders</a:t>
          </a:r>
          <a:r>
            <a:rPr lang="hu-HU" sz="3400" kern="1200" dirty="0"/>
            <a:t>? </a:t>
          </a:r>
          <a:endParaRPr lang="en-US" sz="3400" kern="1200" dirty="0"/>
        </a:p>
      </dsp:txBody>
      <dsp:txXfrm>
        <a:off x="76341" y="176348"/>
        <a:ext cx="6251312" cy="1411169"/>
      </dsp:txXfrm>
    </dsp:sp>
    <dsp:sp modelId="{D4F7AF45-C5EB-FF4E-9984-098FF242D4FB}">
      <dsp:nvSpPr>
        <dsp:cNvPr id="0" name=""/>
        <dsp:cNvSpPr/>
      </dsp:nvSpPr>
      <dsp:spPr>
        <a:xfrm>
          <a:off x="0" y="1761778"/>
          <a:ext cx="6403994" cy="1563851"/>
        </a:xfrm>
        <a:prstGeom prst="roundRect">
          <a:avLst/>
        </a:prstGeom>
        <a:gradFill rotWithShape="0">
          <a:gsLst>
            <a:gs pos="0">
              <a:schemeClr val="accent2">
                <a:hueOff val="-922133"/>
                <a:satOff val="5281"/>
                <a:lumOff val="215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922133"/>
                <a:satOff val="5281"/>
                <a:lumOff val="215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hu-HU" sz="3400" kern="1200" dirty="0" err="1"/>
            <a:t>Window</a:t>
          </a:r>
          <a:r>
            <a:rPr kumimoji="1" lang="hu-HU" sz="3400" kern="1200" dirty="0"/>
            <a:t> </a:t>
          </a:r>
          <a:r>
            <a:rPr kumimoji="1" lang="hu-HU" sz="3400" kern="1200" dirty="0" err="1"/>
            <a:t>period</a:t>
          </a:r>
          <a:r>
            <a:rPr kumimoji="1" lang="hu-HU" sz="3400" kern="1200" dirty="0"/>
            <a:t> </a:t>
          </a:r>
          <a:r>
            <a:rPr kumimoji="1" lang="hu-HU" sz="3400" kern="1200" dirty="0" err="1"/>
            <a:t>before</a:t>
          </a:r>
          <a:r>
            <a:rPr kumimoji="1" lang="hu-HU" sz="3400" kern="1200" dirty="0"/>
            <a:t> </a:t>
          </a:r>
          <a:r>
            <a:rPr kumimoji="1" lang="hu-HU" sz="3400" kern="1200" dirty="0" err="1"/>
            <a:t>positive</a:t>
          </a:r>
          <a:r>
            <a:rPr kumimoji="1" lang="hu-HU" sz="3400" kern="1200" dirty="0"/>
            <a:t> test?</a:t>
          </a:r>
          <a:endParaRPr lang="en-US" sz="3400" kern="1200" dirty="0"/>
        </a:p>
      </dsp:txBody>
      <dsp:txXfrm>
        <a:off x="76341" y="1838119"/>
        <a:ext cx="6251312" cy="1411169"/>
      </dsp:txXfrm>
    </dsp:sp>
    <dsp:sp modelId="{6F32030A-20BB-C340-B17F-45FEE77212D6}">
      <dsp:nvSpPr>
        <dsp:cNvPr id="0" name=""/>
        <dsp:cNvSpPr/>
      </dsp:nvSpPr>
      <dsp:spPr>
        <a:xfrm>
          <a:off x="0" y="3423550"/>
          <a:ext cx="6403994" cy="1563851"/>
        </a:xfrm>
        <a:prstGeom prst="roundRect">
          <a:avLst/>
        </a:prstGeom>
        <a:gradFill rotWithShape="0">
          <a:gsLst>
            <a:gs pos="0">
              <a:schemeClr val="accent2">
                <a:hueOff val="-1844266"/>
                <a:satOff val="10562"/>
                <a:lumOff val="431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1844266"/>
                <a:satOff val="10562"/>
                <a:lumOff val="431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400" kern="1200" dirty="0" err="1"/>
            <a:t>Recovery</a:t>
          </a:r>
          <a:r>
            <a:rPr lang="hu-HU" sz="3400" kern="1200" dirty="0"/>
            <a:t> </a:t>
          </a:r>
          <a:r>
            <a:rPr lang="hu-HU" sz="3400" kern="1200" dirty="0" err="1"/>
            <a:t>confers</a:t>
          </a:r>
          <a:r>
            <a:rPr lang="hu-HU" sz="3400" kern="1200" dirty="0"/>
            <a:t> </a:t>
          </a:r>
          <a:r>
            <a:rPr lang="hu-HU" sz="3400" kern="1200" dirty="0" err="1"/>
            <a:t>immunity</a:t>
          </a:r>
          <a:r>
            <a:rPr lang="hu-HU" sz="3400" kern="1200" dirty="0"/>
            <a:t>? </a:t>
          </a:r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400" kern="1200" dirty="0" err="1"/>
            <a:t>Chance</a:t>
          </a:r>
          <a:r>
            <a:rPr lang="hu-HU" sz="3400" kern="1200" dirty="0"/>
            <a:t> of </a:t>
          </a:r>
          <a:r>
            <a:rPr lang="hu-HU" sz="3400" kern="1200" dirty="0" err="1"/>
            <a:t>mortality</a:t>
          </a:r>
          <a:r>
            <a:rPr lang="hu-HU" sz="3400" kern="1200" dirty="0"/>
            <a:t>?</a:t>
          </a:r>
          <a:endParaRPr lang="en-US" sz="3400" kern="1200" dirty="0"/>
        </a:p>
      </dsp:txBody>
      <dsp:txXfrm>
        <a:off x="76341" y="3499891"/>
        <a:ext cx="6251312" cy="14111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EF021-8553-534D-81C2-30FCA22CCD18}">
      <dsp:nvSpPr>
        <dsp:cNvPr id="0" name=""/>
        <dsp:cNvSpPr/>
      </dsp:nvSpPr>
      <dsp:spPr>
        <a:xfrm>
          <a:off x="0" y="41704"/>
          <a:ext cx="6403994" cy="1591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hu-HU" sz="4000" kern="1200" dirty="0" err="1"/>
            <a:t>Confirmed</a:t>
          </a:r>
          <a:r>
            <a:rPr kumimoji="1" lang="hu-HU" sz="4000" kern="1200" dirty="0"/>
            <a:t> vs. Real </a:t>
          </a:r>
          <a:r>
            <a:rPr kumimoji="1" lang="hu-HU" sz="4000" kern="1200" dirty="0" err="1"/>
            <a:t>number</a:t>
          </a:r>
          <a:r>
            <a:rPr kumimoji="1" lang="hu-HU" sz="4000" kern="1200" dirty="0"/>
            <a:t> of </a:t>
          </a:r>
          <a:r>
            <a:rPr kumimoji="1" lang="hu-HU" sz="4000" kern="1200" dirty="0" err="1"/>
            <a:t>cases</a:t>
          </a:r>
          <a:endParaRPr lang="en-US" sz="4000" kern="1200" dirty="0"/>
        </a:p>
      </dsp:txBody>
      <dsp:txXfrm>
        <a:off x="77676" y="119380"/>
        <a:ext cx="6248642" cy="1435848"/>
      </dsp:txXfrm>
    </dsp:sp>
    <dsp:sp modelId="{D4F7AF45-C5EB-FF4E-9984-098FF242D4FB}">
      <dsp:nvSpPr>
        <dsp:cNvPr id="0" name=""/>
        <dsp:cNvSpPr/>
      </dsp:nvSpPr>
      <dsp:spPr>
        <a:xfrm>
          <a:off x="0" y="1748104"/>
          <a:ext cx="6403994" cy="1591200"/>
        </a:xfrm>
        <a:prstGeom prst="roundRect">
          <a:avLst/>
        </a:prstGeom>
        <a:gradFill rotWithShape="0">
          <a:gsLst>
            <a:gs pos="0">
              <a:schemeClr val="accent2">
                <a:hueOff val="-922133"/>
                <a:satOff val="5281"/>
                <a:lumOff val="215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922133"/>
                <a:satOff val="5281"/>
                <a:lumOff val="215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hu-HU" sz="4000" kern="1200" dirty="0" err="1"/>
            <a:t>Quarantine</a:t>
          </a:r>
          <a:r>
            <a:rPr kumimoji="1" lang="hu-HU" sz="4000" kern="1200" dirty="0"/>
            <a:t> &amp; </a:t>
          </a:r>
          <a:r>
            <a:rPr kumimoji="1" lang="hu-HU" sz="4000" kern="1200" dirty="0" err="1"/>
            <a:t>social</a:t>
          </a:r>
          <a:r>
            <a:rPr kumimoji="1" lang="hu-HU" sz="4000" kern="1200" dirty="0"/>
            <a:t> </a:t>
          </a:r>
          <a:r>
            <a:rPr kumimoji="1" lang="hu-HU" sz="4000" kern="1200" dirty="0" err="1"/>
            <a:t>distancing</a:t>
          </a:r>
          <a:endParaRPr lang="en-US" sz="4000" kern="1200" dirty="0"/>
        </a:p>
      </dsp:txBody>
      <dsp:txXfrm>
        <a:off x="77676" y="1825780"/>
        <a:ext cx="6248642" cy="1435848"/>
      </dsp:txXfrm>
    </dsp:sp>
    <dsp:sp modelId="{6F32030A-20BB-C340-B17F-45FEE77212D6}">
      <dsp:nvSpPr>
        <dsp:cNvPr id="0" name=""/>
        <dsp:cNvSpPr/>
      </dsp:nvSpPr>
      <dsp:spPr>
        <a:xfrm>
          <a:off x="0" y="3454504"/>
          <a:ext cx="6403994" cy="1591200"/>
        </a:xfrm>
        <a:prstGeom prst="roundRect">
          <a:avLst/>
        </a:prstGeom>
        <a:gradFill rotWithShape="0">
          <a:gsLst>
            <a:gs pos="0">
              <a:schemeClr val="accent2">
                <a:hueOff val="-1844266"/>
                <a:satOff val="10562"/>
                <a:lumOff val="431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1844266"/>
                <a:satOff val="10562"/>
                <a:lumOff val="431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000" kern="1200" dirty="0" err="1"/>
            <a:t>Vaccination</a:t>
          </a:r>
          <a:r>
            <a:rPr lang="hu-HU" sz="4000" kern="1200" dirty="0"/>
            <a:t> etc...</a:t>
          </a:r>
          <a:endParaRPr lang="en-US" sz="4000" kern="1200" dirty="0"/>
        </a:p>
      </dsp:txBody>
      <dsp:txXfrm>
        <a:off x="77676" y="3532180"/>
        <a:ext cx="6248642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80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57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95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3309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8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05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1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14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3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6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7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8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9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6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9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6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45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vanderw.une.edu.au/L7_ModellingEpidemics3.pdf" TargetMode="External"/><Relationship Id="rId2" Type="http://schemas.openxmlformats.org/officeDocument/2006/relationships/hyperlink" Target="http://allthiswasfield.blogspot.com/2020/04/another-flatten-covid-19-curv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dmod.org/docs/hiv/model-seir.htmlhttps:/www.public.asu.edu/~hnesse/classes/seir.html?Beta=0.7878&amp;Gamma=0.303&amp;Sigma=0.196&amp;Mu=0&amp;Nu=0&amp;initialS=9773000&amp;initialE=4089&amp;initialI=2000&amp;initialR=0&amp;iters=200http://allthiswasfield.blogspot.com/2020/04/another-flatten-covid-19-curve.html" TargetMode="External"/><Relationship Id="rId5" Type="http://schemas.openxmlformats.org/officeDocument/2006/relationships/hyperlink" Target="https://medium.com/data-for-science/epidemic-modeling-102-all-covid-19-models-are-wrong-but-some-are-useful-c81202cc6ee9" TargetMode="External"/><Relationship Id="rId4" Type="http://schemas.openxmlformats.org/officeDocument/2006/relationships/hyperlink" Target="https://medium.com/data-for-science/epidemic-modeling-101-or-why-your-covid19-exponential-fits-are-wrong-97aa50c55f8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DBFB55-88C3-1C4F-BCB1-1CE0A7046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" altLang="ja-JP" sz="5000" dirty="0"/>
              <a:t>compartmental models used in epidemiology</a:t>
            </a:r>
            <a:endParaRPr kumimoji="1" lang="ja-JP" altLang="en-US" sz="5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9E4F832-5930-DC41-93A8-9579CE87A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4688" y="2224765"/>
            <a:ext cx="3924829" cy="2343252"/>
          </a:xfrm>
        </p:spPr>
        <p:txBody>
          <a:bodyPr anchor="ctr">
            <a:normAutofit/>
          </a:bodyPr>
          <a:lstStyle/>
          <a:p>
            <a:r>
              <a:rPr kumimoji="1" lang="hu-HU" altLang="ja-JP" sz="1800" dirty="0" err="1"/>
              <a:t>Presentation</a:t>
            </a:r>
            <a:r>
              <a:rPr kumimoji="1" lang="hu-HU" altLang="ja-JP" sz="1800" dirty="0"/>
              <a:t> </a:t>
            </a:r>
            <a:r>
              <a:rPr kumimoji="1" lang="hu-HU" altLang="ja-JP" sz="1800" dirty="0" err="1"/>
              <a:t>by</a:t>
            </a:r>
            <a:r>
              <a:rPr kumimoji="1" lang="hu-HU" altLang="ja-JP" sz="1800" dirty="0"/>
              <a:t> </a:t>
            </a:r>
          </a:p>
          <a:p>
            <a:r>
              <a:rPr kumimoji="1" lang="hu-HU" altLang="ja-JP" dirty="0"/>
              <a:t>AC (</a:t>
            </a:r>
            <a:r>
              <a:rPr kumimoji="1" lang="hu-HU" altLang="ja-JP" dirty="0" err="1"/>
              <a:t>Akos</a:t>
            </a:r>
            <a:r>
              <a:rPr kumimoji="1" lang="hu-HU" altLang="ja-JP" dirty="0"/>
              <a:t>) </a:t>
            </a:r>
            <a:r>
              <a:rPr kumimoji="1" lang="hu-HU" altLang="ja-JP" dirty="0" err="1"/>
              <a:t>Steger</a:t>
            </a:r>
            <a:endParaRPr kumimoji="1" lang="hu-HU" altLang="ja-JP" dirty="0"/>
          </a:p>
          <a:p>
            <a:endParaRPr kumimoji="1" lang="hu-HU" altLang="ja-JP" dirty="0"/>
          </a:p>
          <a:p>
            <a:r>
              <a:rPr lang="en" altLang="ja-JP" sz="1800" dirty="0"/>
              <a:t>Methodology &amp; Statistics Ling. Research LTR002M10.2019-2020.2</a:t>
            </a:r>
            <a:endParaRPr kumimoji="1" lang="ja-JP" altLang="en-US" sz="1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E94143-9E73-A844-8A92-A5788864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278" y="2459225"/>
            <a:ext cx="884056" cy="7868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1213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A70602-5A56-F045-B022-A9EFFF10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altLang="ja-JP"/>
              <a:t>Types of compartmental models 2.</a:t>
            </a:r>
            <a:endParaRPr kumimoji="1" lang="ja-JP" altLang="en-US"/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C04C112A-8B71-4F7E-B129-055C0EF854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967604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370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13">
                <a:extLst>
                  <a:ext uri="{FF2B5EF4-FFF2-40B4-BE49-F238E27FC236}">
                    <a16:creationId xmlns:a16="http://schemas.microsoft.com/office/drawing/2014/main" id="{B7954EDD-CBA5-134E-992D-699936386B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3429000"/>
                <a:ext cx="10820400" cy="260602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altLang="ja-JP" sz="2400" dirty="0"/>
                  <a:t>β = transmission rate (contact * possibility)</a:t>
                </a:r>
                <a:endParaRPr kumimoji="1" lang="en-US" altLang="ja-JP" sz="2400" dirty="0"/>
              </a:p>
              <a:p>
                <a:r>
                  <a:rPr lang="en-US" altLang="ja-JP" sz="2400" dirty="0" err="1"/>
                  <a:t>γ</a:t>
                </a:r>
                <a:r>
                  <a:rPr lang="en-US" altLang="ja-JP" sz="2400" dirty="0"/>
                  <a:t> = recovery rate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ja-JP" altLang="en-US" sz="2400" b="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altLang="ja-JP" sz="2400" dirty="0"/>
                  <a:t> : determined by avg. duration </a:t>
                </a:r>
                <a:r>
                  <a:rPr lang="en-US" altLang="ja-JP" sz="2400" i="1" dirty="0"/>
                  <a:t>D</a:t>
                </a:r>
                <a:r>
                  <a:rPr lang="en-US" altLang="ja-JP" sz="2400" dirty="0"/>
                  <a:t>)</a:t>
                </a:r>
              </a:p>
              <a:p>
                <a:r>
                  <a:rPr kumimoji="1" lang="en-US" altLang="ja-JP" sz="2400" dirty="0"/>
                  <a:t>βSI = </a:t>
                </a:r>
                <a:r>
                  <a:rPr lang="en-US" altLang="ja-JP" sz="2400" dirty="0"/>
                  <a:t>interaction (contact) between S and I</a:t>
                </a:r>
              </a:p>
              <a:p>
                <a:r>
                  <a:rPr kumimoji="1" lang="en-US" altLang="ja-JP" sz="2400" dirty="0" err="1"/>
                  <a:t>γI</a:t>
                </a:r>
                <a:r>
                  <a:rPr kumimoji="1" lang="en-US" altLang="ja-JP" sz="2400" dirty="0"/>
                  <a:t> = </a:t>
                </a:r>
                <a:r>
                  <a:rPr lang="en-US" altLang="ja-JP" sz="2400" dirty="0"/>
                  <a:t>spontaneous (non-interacting) transition from </a:t>
                </a:r>
                <a:r>
                  <a:rPr lang="en-US" altLang="ja-JP" sz="2400" i="1" dirty="0"/>
                  <a:t>Infectious</a:t>
                </a:r>
                <a:r>
                  <a:rPr lang="en-US" altLang="ja-JP" sz="2400" dirty="0"/>
                  <a:t> to </a:t>
                </a:r>
                <a:r>
                  <a:rPr lang="en-US" altLang="ja-JP" sz="2400" i="1" dirty="0"/>
                  <a:t>Recovered</a:t>
                </a:r>
                <a:r>
                  <a:rPr lang="en-US" altLang="ja-JP" sz="2400" dirty="0"/>
                  <a:t> at a fixed rate </a:t>
                </a:r>
                <a:r>
                  <a:rPr lang="en-US" altLang="ja-JP" sz="2400" i="1" dirty="0" err="1"/>
                  <a:t>γ</a:t>
                </a:r>
                <a:endParaRPr lang="en-US" altLang="ja-JP" sz="2400" i="1" dirty="0"/>
              </a:p>
              <a:p>
                <a:endParaRPr lang="en-US" altLang="ja-JP" i="1" dirty="0"/>
              </a:p>
            </p:txBody>
          </p:sp>
        </mc:Choice>
        <mc:Fallback xmlns="">
          <p:sp>
            <p:nvSpPr>
              <p:cNvPr id="14" name="コンテンツ プレースホルダー 13">
                <a:extLst>
                  <a:ext uri="{FF2B5EF4-FFF2-40B4-BE49-F238E27FC236}">
                    <a16:creationId xmlns:a16="http://schemas.microsoft.com/office/drawing/2014/main" id="{B7954EDD-CBA5-134E-992D-699936386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3429000"/>
                <a:ext cx="10820400" cy="2606024"/>
              </a:xfrm>
              <a:blipFill>
                <a:blip r:embed="rId2"/>
                <a:stretch>
                  <a:fillRect l="-703" t="-24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コンテンツ プレースホルダー 11">
            <a:extLst>
              <a:ext uri="{FF2B5EF4-FFF2-40B4-BE49-F238E27FC236}">
                <a16:creationId xmlns:a16="http://schemas.microsoft.com/office/drawing/2014/main" id="{A6A94747-C334-3040-9AEA-7CF19A22395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266057" y="1852613"/>
            <a:ext cx="9659885" cy="846137"/>
          </a:xfrm>
          <a:prstGeom prst="rect">
            <a:avLst/>
          </a:prstGeom>
        </p:spPr>
      </p:pic>
      <p:sp>
        <p:nvSpPr>
          <p:cNvPr id="15" name="タイトル 1">
            <a:extLst>
              <a:ext uri="{FF2B5EF4-FFF2-40B4-BE49-F238E27FC236}">
                <a16:creationId xmlns:a16="http://schemas.microsoft.com/office/drawing/2014/main" id="{3773D3E7-FC17-9244-A416-36059A361D06}"/>
              </a:ext>
            </a:extLst>
          </p:cNvPr>
          <p:cNvSpPr txBox="1">
            <a:spLocks/>
          </p:cNvSpPr>
          <p:nvPr/>
        </p:nvSpPr>
        <p:spPr>
          <a:xfrm>
            <a:off x="7243763" y="559585"/>
            <a:ext cx="414337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The </a:t>
            </a:r>
            <a:r>
              <a:rPr lang="en-US" altLang="ja-JP" b="1" dirty="0"/>
              <a:t>SIR</a:t>
            </a:r>
            <a:r>
              <a:rPr lang="en-US" altLang="ja-JP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54814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B0682A-27AC-C24F-9BCC-02E9C23F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88665"/>
            <a:ext cx="3306744" cy="1293028"/>
          </a:xfrm>
        </p:spPr>
        <p:txBody>
          <a:bodyPr>
            <a:normAutofit/>
          </a:bodyPr>
          <a:lstStyle/>
          <a:p>
            <a:r>
              <a:rPr kumimoji="1" lang="hu-HU" altLang="ja-JP" sz="3200" dirty="0" err="1">
                <a:solidFill>
                  <a:schemeClr val="accent2"/>
                </a:solidFill>
              </a:rPr>
              <a:t>Visualization</a:t>
            </a:r>
            <a:endParaRPr kumimoji="1" lang="ja-JP" altLang="en-US" sz="3200">
              <a:solidFill>
                <a:schemeClr val="accent2"/>
              </a:solidFill>
            </a:endParaRP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DB9FB310-CF0C-6A40-A18F-51C89C69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34827"/>
            <a:ext cx="3306742" cy="38838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" altLang="ja-JP" sz="1600"/>
              <a:t>Susceptibles: only decrease </a:t>
            </a:r>
          </a:p>
          <a:p>
            <a:r>
              <a:rPr lang="en" altLang="ja-JP" sz="1600"/>
              <a:t>Recovered: only increase</a:t>
            </a:r>
          </a:p>
          <a:p>
            <a:r>
              <a:rPr lang="en" altLang="ja-JP" sz="1600"/>
              <a:t>Number of infectious individuals peak and decline</a:t>
            </a:r>
          </a:p>
          <a:p>
            <a:r>
              <a:rPr lang="en" altLang="ja-JP" sz="1600"/>
              <a:t>Majority of the population becomes infected and then recovers</a:t>
            </a:r>
            <a:endParaRPr kumimoji="1" lang="en-US" altLang="ja-JP" sz="1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273FC0-B00E-F541-800A-BA987CB8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339" y="1503458"/>
            <a:ext cx="6127287" cy="42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5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13C6C1-57B3-4D41-895B-FD126FA7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kern="1200" cap="all" baseline="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THE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9">
                <a:extLst>
                  <a:ext uri="{FF2B5EF4-FFF2-40B4-BE49-F238E27FC236}">
                    <a16:creationId xmlns:a16="http://schemas.microsoft.com/office/drawing/2014/main" id="{EBA021CB-296B-9443-9687-96BE5CAC6A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ja-JP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l-GR" altLang="ja-JP" dirty="0"/>
                  <a:t> </a:t>
                </a:r>
                <a:r>
                  <a:rPr lang="hu-HU" altLang="ja-JP" dirty="0"/>
                  <a:t> = </a:t>
                </a:r>
                <a:r>
                  <a:rPr lang="hu-HU" altLang="ja-JP" dirty="0" err="1"/>
                  <a:t>basic</a:t>
                </a:r>
                <a:r>
                  <a:rPr lang="hu-HU" altLang="ja-JP" dirty="0"/>
                  <a:t> </a:t>
                </a:r>
                <a:r>
                  <a:rPr lang="hu-HU" altLang="ja-JP" dirty="0" err="1"/>
                  <a:t>reproduction</a:t>
                </a:r>
                <a:r>
                  <a:rPr lang="hu-HU" altLang="ja-JP" dirty="0"/>
                  <a:t> </a:t>
                </a:r>
                <a:r>
                  <a:rPr lang="hu-HU" altLang="ja-JP" dirty="0" err="1"/>
                  <a:t>rate</a:t>
                </a:r>
                <a:endParaRPr lang="hu-HU" altLang="ja-JP" dirty="0"/>
              </a:p>
              <a:p>
                <a:endParaRPr lang="ja-JP" altLang="ja-JP"/>
              </a:p>
              <a:p>
                <a:r>
                  <a:rPr lang="en" altLang="ja-JP" i="1" dirty="0"/>
                  <a:t>Rₒ&lt;1:</a:t>
                </a:r>
                <a:r>
                  <a:rPr lang="en" altLang="ja-JP" dirty="0"/>
                  <a:t> disease stops</a:t>
                </a:r>
              </a:p>
              <a:p>
                <a:r>
                  <a:rPr lang="en" altLang="ja-JP" i="1" dirty="0"/>
                  <a:t>Rₒ&gt;1: exponential </a:t>
                </a:r>
                <a:r>
                  <a:rPr lang="en" altLang="ja-JP" dirty="0"/>
                  <a:t>growth</a:t>
                </a:r>
              </a:p>
              <a:p>
                <a:endParaRPr lang="hu-HU" altLang="ja-JP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ja-JP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hu-HU" altLang="ja-JP" dirty="0"/>
                  <a:t> = </a:t>
                </a:r>
                <a:r>
                  <a:rPr lang="hu-HU" altLang="ja-JP" dirty="0" err="1"/>
                  <a:t>herd</a:t>
                </a:r>
                <a:r>
                  <a:rPr lang="hu-HU" altLang="ja-JP" dirty="0"/>
                  <a:t> </a:t>
                </a:r>
                <a:r>
                  <a:rPr lang="hu-HU" altLang="ja-JP" dirty="0" err="1"/>
                  <a:t>immunity</a:t>
                </a:r>
                <a:r>
                  <a:rPr lang="hu-HU" altLang="ja-JP" dirty="0"/>
                  <a:t> </a:t>
                </a:r>
                <a:r>
                  <a:rPr lang="hu-HU" altLang="ja-JP" dirty="0" err="1"/>
                  <a:t>treshold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0" name="コンテンツ プレースホルダー 9">
                <a:extLst>
                  <a:ext uri="{FF2B5EF4-FFF2-40B4-BE49-F238E27FC236}">
                    <a16:creationId xmlns:a16="http://schemas.microsoft.com/office/drawing/2014/main" id="{EBA021CB-296B-9443-9687-96BE5CAC6A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88" t="-3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AA9B8026-3D8E-B841-BC57-B8611F7A27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29205"/>
            <a:ext cx="5334000" cy="3353752"/>
          </a:xfr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705DD8C-EE31-4A4C-9C48-EED7A97760CF}"/>
              </a:ext>
            </a:extLst>
          </p:cNvPr>
          <p:cNvSpPr txBox="1"/>
          <p:nvPr/>
        </p:nvSpPr>
        <p:spPr>
          <a:xfrm>
            <a:off x="6808808" y="6170095"/>
            <a:ext cx="40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hu-HU" altLang="ja-JP" i="1" dirty="0">
                <a:solidFill>
                  <a:schemeClr val="bg1"/>
                </a:solidFill>
              </a:rPr>
              <a:t>©</a:t>
            </a:r>
            <a:r>
              <a:rPr kumimoji="1" lang="el-GR" altLang="ja-JP" i="1" dirty="0">
                <a:solidFill>
                  <a:schemeClr val="bg1"/>
                </a:solidFill>
              </a:rPr>
              <a:t> </a:t>
            </a:r>
            <a:r>
              <a:rPr kumimoji="1" lang="en" altLang="ja-JP" i="1" dirty="0">
                <a:solidFill>
                  <a:schemeClr val="bg1"/>
                </a:solidFill>
              </a:rPr>
              <a:t>The Conversation/CC BY ND</a:t>
            </a:r>
            <a:endParaRPr kumimoji="1" lang="ja-JP" alt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23C559B9-D5AD-3849-A1B1-FB9BE76BE1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hu-HU" altLang="ja-JP" dirty="0"/>
                  <a:t>Effect of </a:t>
                </a:r>
                <a:r>
                  <a:rPr lang="hu-HU" altLang="ja-JP" dirty="0" err="1"/>
                  <a:t>different</a:t>
                </a:r>
                <a:r>
                  <a:rPr lang="hu-HU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dirty="0"/>
                  <a:t> values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23C559B9-D5AD-3849-A1B1-FB9BE76BE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5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D19F5B85-6ED8-7043-B7CE-361F50FA73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40643" y="2193925"/>
            <a:ext cx="4024313" cy="4024313"/>
          </a:xfrm>
        </p:spPr>
      </p:pic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EF5F1170-6F8A-C140-A7B1-264819F63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27043" y="2193925"/>
            <a:ext cx="4024313" cy="4024313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2FAD44-EB60-7E45-9F6E-1EC706FF17CC}"/>
              </a:ext>
            </a:extLst>
          </p:cNvPr>
          <p:cNvSpPr txBox="1"/>
          <p:nvPr/>
        </p:nvSpPr>
        <p:spPr>
          <a:xfrm>
            <a:off x="4932321" y="6354762"/>
            <a:ext cx="40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hu-HU" altLang="ja-JP" i="1" dirty="0" err="1"/>
              <a:t>Source</a:t>
            </a:r>
            <a:r>
              <a:rPr kumimoji="1" lang="hu-HU" altLang="ja-JP" i="1" dirty="0"/>
              <a:t>:</a:t>
            </a:r>
            <a:r>
              <a:rPr kumimoji="1" lang="el-GR" altLang="ja-JP" i="1" dirty="0"/>
              <a:t> </a:t>
            </a:r>
            <a:r>
              <a:rPr kumimoji="1" lang="en" altLang="ja-JP" i="1" dirty="0"/>
              <a:t>Qubit. - </a:t>
            </a:r>
            <a:r>
              <a:rPr kumimoji="1" lang="en" altLang="ja-JP" i="1" dirty="0" err="1"/>
              <a:t>qubit.hu</a:t>
            </a:r>
            <a:endParaRPr kumimoji="1" lang="ja-JP" altLang="en-US" i="1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4997C5-98F8-7743-9A23-F9F133FFCEAB}"/>
              </a:ext>
            </a:extLst>
          </p:cNvPr>
          <p:cNvSpPr txBox="1"/>
          <p:nvPr/>
        </p:nvSpPr>
        <p:spPr>
          <a:xfrm>
            <a:off x="1372542" y="2215191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hu-HU" altLang="ja-JP" sz="1000" dirty="0">
                <a:solidFill>
                  <a:schemeClr val="bg1"/>
                </a:solidFill>
              </a:rPr>
              <a:t> </a:t>
            </a:r>
            <a:r>
              <a:rPr kumimoji="1" lang="hu-HU" altLang="ja-JP" sz="1000" dirty="0" err="1">
                <a:solidFill>
                  <a:schemeClr val="bg1"/>
                </a:solidFill>
              </a:rPr>
              <a:t>Disease</a:t>
            </a:r>
            <a:r>
              <a:rPr kumimoji="1" lang="hu-HU" altLang="ja-JP" sz="1000" dirty="0">
                <a:solidFill>
                  <a:schemeClr val="bg1"/>
                </a:solidFill>
              </a:rPr>
              <a:t> </a:t>
            </a:r>
            <a:r>
              <a:rPr kumimoji="1" lang="hu-HU" altLang="ja-JP" sz="1000" dirty="0" err="1">
                <a:solidFill>
                  <a:schemeClr val="bg1"/>
                </a:solidFill>
              </a:rPr>
              <a:t>dynamics</a:t>
            </a:r>
            <a:endParaRPr kumimoji="1" lang="ja-JP" altLang="en-US" sz="1000">
              <a:solidFill>
                <a:schemeClr val="bg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ADB169-6CD0-6948-956D-FE8A7BD81FD4}"/>
              </a:ext>
            </a:extLst>
          </p:cNvPr>
          <p:cNvSpPr/>
          <p:nvPr/>
        </p:nvSpPr>
        <p:spPr>
          <a:xfrm>
            <a:off x="8465556" y="2219618"/>
            <a:ext cx="10550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hu-HU" altLang="ja-JP" sz="1000" dirty="0">
                <a:solidFill>
                  <a:schemeClr val="bg1"/>
                </a:solidFill>
              </a:rPr>
              <a:t>in a SIR </a:t>
            </a:r>
            <a:r>
              <a:rPr kumimoji="1" lang="hu-HU" altLang="ja-JP" sz="1000" dirty="0" err="1">
                <a:solidFill>
                  <a:schemeClr val="bg1"/>
                </a:solidFill>
              </a:rPr>
              <a:t>model</a:t>
            </a:r>
            <a:endParaRPr lang="ja-JP" altLang="en-US" sz="1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29AC3E-D6A2-1448-B8A8-CCACBB896B28}"/>
              </a:ext>
            </a:extLst>
          </p:cNvPr>
          <p:cNvSpPr txBox="1"/>
          <p:nvPr/>
        </p:nvSpPr>
        <p:spPr>
          <a:xfrm>
            <a:off x="6827043" y="2214328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hu-HU" altLang="ja-JP" sz="1000" dirty="0">
                <a:solidFill>
                  <a:schemeClr val="bg1"/>
                </a:solidFill>
              </a:rPr>
              <a:t> </a:t>
            </a:r>
            <a:r>
              <a:rPr kumimoji="1" lang="hu-HU" altLang="ja-JP" sz="1000" dirty="0" err="1">
                <a:solidFill>
                  <a:schemeClr val="bg1"/>
                </a:solidFill>
              </a:rPr>
              <a:t>Disease</a:t>
            </a:r>
            <a:r>
              <a:rPr kumimoji="1" lang="hu-HU" altLang="ja-JP" sz="1000" dirty="0">
                <a:solidFill>
                  <a:schemeClr val="bg1"/>
                </a:solidFill>
              </a:rPr>
              <a:t> </a:t>
            </a:r>
            <a:r>
              <a:rPr kumimoji="1" lang="hu-HU" altLang="ja-JP" sz="1000" dirty="0" err="1">
                <a:solidFill>
                  <a:schemeClr val="bg1"/>
                </a:solidFill>
              </a:rPr>
              <a:t>dynamics</a:t>
            </a:r>
            <a:endParaRPr kumimoji="1" lang="ja-JP" altLang="en-US" sz="1000">
              <a:solidFill>
                <a:schemeClr val="bg1"/>
              </a:solidFill>
            </a:endParaRPr>
          </a:p>
        </p:txBody>
      </p:sp>
      <p:sp>
        <p:nvSpPr>
          <p:cNvPr id="10" name="円形吹き出し 9">
            <a:extLst>
              <a:ext uri="{FF2B5EF4-FFF2-40B4-BE49-F238E27FC236}">
                <a16:creationId xmlns:a16="http://schemas.microsoft.com/office/drawing/2014/main" id="{E91529E0-A630-5043-9080-DFCF26575ED9}"/>
              </a:ext>
            </a:extLst>
          </p:cNvPr>
          <p:cNvSpPr/>
          <p:nvPr/>
        </p:nvSpPr>
        <p:spPr>
          <a:xfrm>
            <a:off x="5364956" y="4202339"/>
            <a:ext cx="1597757" cy="1371599"/>
          </a:xfrm>
          <a:prstGeom prst="wedgeEllipseCallout">
            <a:avLst>
              <a:gd name="adj1" fmla="val 67106"/>
              <a:gd name="adj2" fmla="val 80215"/>
            </a:avLst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hu-HU" altLang="ja-JP" sz="1400" dirty="0"/>
              <a:t>90%+ </a:t>
            </a:r>
            <a:r>
              <a:rPr kumimoji="1" lang="hu-HU" altLang="ja-JP" sz="1400" dirty="0" err="1"/>
              <a:t>infected</a:t>
            </a:r>
            <a:r>
              <a:rPr kumimoji="1" lang="hu-HU" altLang="ja-JP" sz="1400" dirty="0"/>
              <a:t>, </a:t>
            </a:r>
            <a:r>
              <a:rPr kumimoji="1" lang="hu-HU" altLang="ja-JP" sz="1400" dirty="0" err="1"/>
              <a:t>faster</a:t>
            </a:r>
            <a:r>
              <a:rPr kumimoji="1" lang="hu-HU" altLang="ja-JP" sz="1400" dirty="0"/>
              <a:t> </a:t>
            </a:r>
            <a:r>
              <a:rPr kumimoji="1" lang="hu-HU" altLang="ja-JP" sz="1400" dirty="0" err="1"/>
              <a:t>peak</a:t>
            </a:r>
            <a:endParaRPr kumimoji="1" lang="ja-JP" altLang="en-US" sz="1400"/>
          </a:p>
        </p:txBody>
      </p:sp>
      <p:sp>
        <p:nvSpPr>
          <p:cNvPr id="11" name="円形吹き出し 10">
            <a:extLst>
              <a:ext uri="{FF2B5EF4-FFF2-40B4-BE49-F238E27FC236}">
                <a16:creationId xmlns:a16="http://schemas.microsoft.com/office/drawing/2014/main" id="{57C4A858-F517-BE4B-B223-C7851EEE79E3}"/>
              </a:ext>
            </a:extLst>
          </p:cNvPr>
          <p:cNvSpPr/>
          <p:nvPr/>
        </p:nvSpPr>
        <p:spPr>
          <a:xfrm>
            <a:off x="5229286" y="2281995"/>
            <a:ext cx="1597757" cy="1371599"/>
          </a:xfrm>
          <a:prstGeom prst="wedgeEllipseCallout">
            <a:avLst>
              <a:gd name="adj1" fmla="val -85071"/>
              <a:gd name="adj2" fmla="val 86599"/>
            </a:avLst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hu-HU" altLang="ja-JP" sz="1400" dirty="0"/>
              <a:t>~80% </a:t>
            </a:r>
            <a:r>
              <a:rPr kumimoji="1" lang="hu-HU" altLang="ja-JP" sz="1400" dirty="0" err="1"/>
              <a:t>infected</a:t>
            </a:r>
            <a:endParaRPr kumimoji="1" lang="ja-JP" altLang="en-US" sz="14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FAD72F7-BBF7-C840-8EE5-BFE6A26A5212}"/>
              </a:ext>
            </a:extLst>
          </p:cNvPr>
          <p:cNvSpPr/>
          <p:nvPr/>
        </p:nvSpPr>
        <p:spPr>
          <a:xfrm>
            <a:off x="2960116" y="2233842"/>
            <a:ext cx="10550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hu-HU" altLang="ja-JP" sz="1000" dirty="0">
                <a:solidFill>
                  <a:schemeClr val="bg1"/>
                </a:solidFill>
              </a:rPr>
              <a:t>in a SIR </a:t>
            </a:r>
            <a:r>
              <a:rPr kumimoji="1" lang="hu-HU" altLang="ja-JP" sz="1000" dirty="0" err="1">
                <a:solidFill>
                  <a:schemeClr val="bg1"/>
                </a:solidFill>
              </a:rPr>
              <a:t>model</a:t>
            </a:r>
            <a:endParaRPr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41043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6D836A-CFC0-9847-9F20-FDC0FEFE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kumimoji="1" lang="hu-HU" altLang="ja-JP" sz="3200" dirty="0" err="1"/>
              <a:t>Stochastic</a:t>
            </a:r>
            <a:r>
              <a:rPr kumimoji="1" lang="hu-HU" altLang="ja-JP" sz="3200" dirty="0"/>
              <a:t> </a:t>
            </a:r>
            <a:r>
              <a:rPr kumimoji="1" lang="hu-HU" altLang="ja-JP" sz="3200" dirty="0" err="1"/>
              <a:t>models</a:t>
            </a:r>
            <a:endParaRPr kumimoji="1" lang="ja-JP" altLang="en-US" sz="32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D4C68C-FC95-7E4B-9277-66A4ED449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64627"/>
            <a:ext cx="3977639" cy="2693198"/>
          </a:xfrm>
        </p:spPr>
        <p:txBody>
          <a:bodyPr>
            <a:normAutofit/>
          </a:bodyPr>
          <a:lstStyle/>
          <a:p>
            <a:endParaRPr lang="en" altLang="ja-JP" sz="1200" dirty="0"/>
          </a:p>
          <a:p>
            <a:r>
              <a:rPr lang="en" altLang="ja-JP" sz="1200" dirty="0"/>
              <a:t>D</a:t>
            </a:r>
            <a:r>
              <a:rPr lang="nl-NL" altLang="ja-JP" sz="1200" dirty="0"/>
              <a:t>i</a:t>
            </a:r>
            <a:r>
              <a:rPr lang="en" altLang="ja-JP" sz="1200" dirty="0" err="1"/>
              <a:t>fferential</a:t>
            </a:r>
            <a:r>
              <a:rPr lang="en" altLang="ja-JP" sz="1200" dirty="0"/>
              <a:t> equations </a:t>
            </a:r>
            <a:r>
              <a:rPr lang="en" altLang="ja-JP" sz="1200" dirty="0">
                <a:sym typeface="Wingdings" pitchFamily="2" charset="2"/>
              </a:rPr>
              <a:t></a:t>
            </a:r>
            <a:r>
              <a:rPr lang="en" altLang="ja-JP" sz="1200" dirty="0"/>
              <a:t> Probability Distributions</a:t>
            </a:r>
          </a:p>
          <a:p>
            <a:r>
              <a:rPr kumimoji="1" lang="en" altLang="ja-JP" sz="1200" b="1" dirty="0"/>
              <a:t>Pseudo-stochastic</a:t>
            </a:r>
            <a:r>
              <a:rPr kumimoji="1" lang="en" altLang="ja-JP" sz="1200" dirty="0"/>
              <a:t>: many indepen</a:t>
            </a:r>
            <a:r>
              <a:rPr lang="en" altLang="ja-JP" sz="1200" dirty="0"/>
              <a:t>dent deterministic models</a:t>
            </a:r>
          </a:p>
          <a:p>
            <a:r>
              <a:rPr kumimoji="1" lang="nl-NL" altLang="ja-JP" sz="1200" b="1" dirty="0"/>
              <a:t>S</a:t>
            </a:r>
            <a:r>
              <a:rPr kumimoji="1" lang="en" altLang="ja-JP" sz="1200" b="1" dirty="0" err="1"/>
              <a:t>tochastic</a:t>
            </a:r>
            <a:r>
              <a:rPr kumimoji="1" lang="en" altLang="ja-JP" sz="1200" b="1" dirty="0"/>
              <a:t> differential equations</a:t>
            </a:r>
            <a:r>
              <a:rPr kumimoji="1" lang="en" altLang="ja-JP" sz="1200" dirty="0"/>
              <a:t>: adds </a:t>
            </a:r>
            <a:r>
              <a:rPr kumimoji="1" lang="en" altLang="ja-JP" sz="1200" dirty="0" err="1"/>
              <a:t>st</a:t>
            </a:r>
            <a:r>
              <a:rPr kumimoji="1" lang="nl-NL" altLang="ja-JP" sz="1200" dirty="0"/>
              <a:t>o</a:t>
            </a:r>
            <a:r>
              <a:rPr kumimoji="1" lang="en" altLang="ja-JP" sz="1200" dirty="0" err="1"/>
              <a:t>chastic</a:t>
            </a:r>
            <a:r>
              <a:rPr kumimoji="1" lang="en" altLang="ja-JP" sz="1200" dirty="0"/>
              <a:t> terms</a:t>
            </a:r>
          </a:p>
          <a:p>
            <a:r>
              <a:rPr kumimoji="1" lang="nl-NL" altLang="ja-JP" sz="1200" b="1" dirty="0">
                <a:solidFill>
                  <a:schemeClr val="accent3"/>
                </a:solidFill>
              </a:rPr>
              <a:t>E</a:t>
            </a:r>
            <a:r>
              <a:rPr kumimoji="1" lang="en" altLang="ja-JP" sz="1200" b="1" dirty="0">
                <a:solidFill>
                  <a:schemeClr val="accent3"/>
                </a:solidFill>
              </a:rPr>
              <a:t>vent driven approaches</a:t>
            </a:r>
            <a:r>
              <a:rPr lang="en" altLang="ja-JP" sz="1200" b="1" dirty="0">
                <a:solidFill>
                  <a:schemeClr val="accent3"/>
                </a:solidFill>
              </a:rPr>
              <a:t> </a:t>
            </a:r>
            <a:r>
              <a:rPr lang="en" altLang="ja-JP" sz="1200" b="1" dirty="0">
                <a:solidFill>
                  <a:schemeClr val="accent3"/>
                </a:solidFill>
                <a:sym typeface="Wingdings" pitchFamily="2" charset="2"/>
              </a:rPr>
              <a:t></a:t>
            </a:r>
            <a:endParaRPr kumimoji="1" lang="ja-JP" altLang="en-US" sz="1200">
              <a:solidFill>
                <a:schemeClr val="accent3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168C5B-3122-4D43-800F-8AD42D11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99" y="975174"/>
            <a:ext cx="6533501" cy="501446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56B04F-80D8-B24A-B7BC-CB0789C2A121}"/>
              </a:ext>
            </a:extLst>
          </p:cNvPr>
          <p:cNvSpPr txBox="1"/>
          <p:nvPr/>
        </p:nvSpPr>
        <p:spPr>
          <a:xfrm>
            <a:off x="4972699" y="5945390"/>
            <a:ext cx="6533501" cy="27329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 fontScale="92500" lnSpcReduction="10000"/>
          </a:bodyPr>
          <a:lstStyle/>
          <a:p>
            <a:pPr algn="ctr">
              <a:spcAft>
                <a:spcPts val="600"/>
              </a:spcAft>
            </a:pPr>
            <a:r>
              <a:rPr kumimoji="1" lang="hu-HU" altLang="ja-JP" sz="1400" i="1" dirty="0">
                <a:solidFill>
                  <a:srgbClr val="FFFFFF"/>
                </a:solidFill>
              </a:rPr>
              <a:t>©  </a:t>
            </a:r>
            <a:r>
              <a:rPr kumimoji="1" lang="nl-NL" altLang="ja-JP" sz="1400" i="1" dirty="0">
                <a:solidFill>
                  <a:srgbClr val="FFFFFF"/>
                </a:solidFill>
              </a:rPr>
              <a:t>Andrea </a:t>
            </a:r>
            <a:r>
              <a:rPr kumimoji="1" lang="nl-NL" altLang="ja-JP" sz="1400" i="1" dirty="0" err="1">
                <a:solidFill>
                  <a:srgbClr val="FFFFFF"/>
                </a:solidFill>
              </a:rPr>
              <a:t>Doeschl</a:t>
            </a:r>
            <a:r>
              <a:rPr kumimoji="1" lang="nl-NL" altLang="ja-JP" sz="1400" i="1" dirty="0">
                <a:solidFill>
                  <a:srgbClr val="FFFFFF"/>
                </a:solidFill>
              </a:rPr>
              <a:t> Wilson</a:t>
            </a:r>
            <a:endParaRPr kumimoji="1" lang="ja-JP" altLang="en-US" sz="1400" i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943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FDA021-F947-A245-A242-B41166AF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kumimoji="1" lang="hu-HU" altLang="ja-JP" sz="2700" dirty="0"/>
              <a:t>The building of a </a:t>
            </a:r>
            <a:r>
              <a:rPr kumimoji="1" lang="hu-HU" altLang="ja-JP" sz="2700" dirty="0" err="1"/>
              <a:t>compartmentalised</a:t>
            </a:r>
            <a:r>
              <a:rPr kumimoji="1" lang="hu-HU" altLang="ja-JP" sz="2700" dirty="0"/>
              <a:t> </a:t>
            </a:r>
            <a:r>
              <a:rPr kumimoji="1" lang="hu-HU" altLang="ja-JP" sz="2700" dirty="0" err="1"/>
              <a:t>model</a:t>
            </a:r>
            <a:endParaRPr kumimoji="1" lang="ja-JP" altLang="en-US" sz="27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86EF5F-E1C3-3B49-9062-1B7581F41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15780"/>
            <a:ext cx="3977639" cy="3588221"/>
          </a:xfrm>
        </p:spPr>
        <p:txBody>
          <a:bodyPr>
            <a:noAutofit/>
          </a:bodyPr>
          <a:lstStyle/>
          <a:p>
            <a:r>
              <a:rPr lang="en" altLang="ja-JP" sz="2000" dirty="0"/>
              <a:t>COVID-19 : </a:t>
            </a:r>
            <a:r>
              <a:rPr lang="nl-NL" altLang="ja-JP" sz="2000" dirty="0" err="1"/>
              <a:t>novel</a:t>
            </a:r>
            <a:r>
              <a:rPr lang="nl-NL" altLang="ja-JP" sz="2000" dirty="0"/>
              <a:t> </a:t>
            </a:r>
            <a:r>
              <a:rPr lang="nl-NL" altLang="ja-JP" sz="2000" dirty="0" err="1"/>
              <a:t>pneumonia</a:t>
            </a:r>
            <a:r>
              <a:rPr lang="en" altLang="ja-JP" sz="2000" dirty="0"/>
              <a:t> caused by a zoonotic virus </a:t>
            </a:r>
          </a:p>
          <a:p>
            <a:r>
              <a:rPr lang="en" altLang="ja-JP" sz="2000" dirty="0"/>
              <a:t>Outbreak: </a:t>
            </a:r>
            <a:r>
              <a:rPr lang="nl-NL" altLang="ja-JP" sz="2000" dirty="0"/>
              <a:t>Wuhan, </a:t>
            </a:r>
            <a:r>
              <a:rPr lang="nl-NL" altLang="ja-JP" sz="2000" dirty="0" err="1"/>
              <a:t>Hubei</a:t>
            </a:r>
            <a:r>
              <a:rPr lang="nl-NL" altLang="ja-JP" sz="2000" dirty="0"/>
              <a:t> </a:t>
            </a:r>
            <a:r>
              <a:rPr lang="nl-NL" altLang="ja-JP" sz="2000" dirty="0" err="1"/>
              <a:t>province</a:t>
            </a:r>
            <a:r>
              <a:rPr lang="nl-NL" altLang="ja-JP" sz="2000" dirty="0"/>
              <a:t>, China</a:t>
            </a:r>
            <a:r>
              <a:rPr lang="en" altLang="ja-JP" sz="2000" dirty="0"/>
              <a:t> (Dec 2019)</a:t>
            </a:r>
          </a:p>
          <a:p>
            <a:r>
              <a:rPr lang="en" altLang="ja-JP" sz="2000" dirty="0"/>
              <a:t>Origin #1: Natural selection in animal host before zoonotic transfer?</a:t>
            </a:r>
          </a:p>
          <a:p>
            <a:r>
              <a:rPr lang="en" altLang="ja-JP" sz="2000" dirty="0"/>
              <a:t>Origin #2: Natural selection in humans following zoonotic transfer?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B53497-9506-0E47-B881-F5158CE78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3" r="1" b="1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19F7EEE-919A-744A-96B3-CC0FF829E1C9}"/>
              </a:ext>
            </a:extLst>
          </p:cNvPr>
          <p:cNvSpPr txBox="1"/>
          <p:nvPr/>
        </p:nvSpPr>
        <p:spPr>
          <a:xfrm>
            <a:off x="7812117" y="6304002"/>
            <a:ext cx="209388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hu-HU" altLang="ja-JP" i="1" dirty="0">
                <a:solidFill>
                  <a:schemeClr val="bg1"/>
                </a:solidFill>
              </a:rPr>
              <a:t>©  </a:t>
            </a:r>
            <a:r>
              <a:rPr kumimoji="1" lang="nl-NL" altLang="ja-JP" i="1" dirty="0" err="1">
                <a:solidFill>
                  <a:schemeClr val="bg1"/>
                </a:solidFill>
              </a:rPr>
              <a:t>Pixabay</a:t>
            </a:r>
            <a:r>
              <a:rPr lang="nl-NL" altLang="ja-JP" i="1" dirty="0" err="1">
                <a:solidFill>
                  <a:schemeClr val="bg1"/>
                </a:solidFill>
              </a:rPr>
              <a:t>.com</a:t>
            </a:r>
            <a:endParaRPr kumimoji="1" lang="ja-JP" altLang="en-US" i="1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kumimoji="1" lang="ja-JP" alt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7A239-AF67-DA47-BCF3-9F6B33E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hu-HU" altLang="ja-JP" sz="3200" dirty="0"/>
              <a:t>Is sir </a:t>
            </a:r>
            <a:r>
              <a:rPr lang="hu-HU" altLang="ja-JP" sz="3200" dirty="0" err="1"/>
              <a:t>enough</a:t>
            </a:r>
            <a:r>
              <a:rPr lang="hu-HU" altLang="ja-JP" sz="3200" dirty="0"/>
              <a:t>?</a:t>
            </a:r>
            <a:br>
              <a:rPr lang="hu-HU" altLang="ja-JP" sz="3200" dirty="0"/>
            </a:br>
            <a:br>
              <a:rPr lang="hu-HU" altLang="ja-JP" sz="3200" dirty="0"/>
            </a:br>
            <a:br>
              <a:rPr lang="hu-HU" altLang="ja-JP" sz="3200" dirty="0"/>
            </a:br>
            <a:r>
              <a:rPr lang="hu-HU" altLang="ja-JP" sz="3200" dirty="0" err="1"/>
              <a:t>Missing</a:t>
            </a:r>
            <a:r>
              <a:rPr lang="hu-HU" altLang="ja-JP" sz="3200" dirty="0"/>
              <a:t> </a:t>
            </a:r>
            <a:r>
              <a:rPr lang="hu-HU" altLang="ja-JP" sz="3200" dirty="0" err="1"/>
              <a:t>parameters</a:t>
            </a:r>
            <a:r>
              <a:rPr lang="hu-HU" altLang="ja-JP" sz="3200" dirty="0"/>
              <a:t>?</a:t>
            </a:r>
            <a:endParaRPr kumimoji="1" lang="ja-JP" altLang="en-US" sz="3200"/>
          </a:p>
        </p:txBody>
      </p:sp>
      <p:graphicFrame>
        <p:nvGraphicFramePr>
          <p:cNvPr id="19" name="コンテンツ プレースホルダー 2">
            <a:extLst>
              <a:ext uri="{FF2B5EF4-FFF2-40B4-BE49-F238E27FC236}">
                <a16:creationId xmlns:a16="http://schemas.microsoft.com/office/drawing/2014/main" id="{8CE760D8-9D44-482A-A9CF-050475A9E3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69429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2053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3ADC6-7A1D-7749-8D7F-DE082170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The </a:t>
            </a:r>
            <a:r>
              <a:rPr lang="en-US" altLang="ja-JP" b="1" dirty="0"/>
              <a:t>S</a:t>
            </a:r>
            <a:r>
              <a:rPr lang="en-US" altLang="ja-JP" b="1" dirty="0">
                <a:solidFill>
                  <a:schemeClr val="accent2"/>
                </a:solidFill>
              </a:rPr>
              <a:t>E</a:t>
            </a:r>
            <a:r>
              <a:rPr lang="en-US" altLang="ja-JP" b="1" dirty="0"/>
              <a:t>IR</a:t>
            </a:r>
            <a:r>
              <a:rPr lang="en-US" altLang="ja-JP" dirty="0"/>
              <a:t> model</a:t>
            </a:r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6277B6B-8D17-4E44-9FFF-AF0161E526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3" y="1623060"/>
                <a:ext cx="5816600" cy="402412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altLang="ja-JP" dirty="0"/>
                  <a:t>✔︎ latent period ✖︎ mortality </a:t>
                </a:r>
              </a:p>
              <a:p>
                <a:r>
                  <a:rPr lang="en-US" altLang="ja-JP" dirty="0"/>
                  <a:t>For diseases with a significant incubation period: not yet infectious (compartment E)</a:t>
                </a:r>
              </a:p>
              <a:p>
                <a:r>
                  <a:rPr lang="en-US" altLang="ja-JP" dirty="0" err="1"/>
                  <a:t>σ</a:t>
                </a:r>
                <a:r>
                  <a:rPr lang="en-US" altLang="ja-JP" dirty="0"/>
                  <a:t>: rate of latent to infectious (avg. duration of incubation: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altLang="ja-JP" dirty="0">
                    <a:effectLst/>
                  </a:rPr>
                  <a:t> </a:t>
                </a:r>
                <a:r>
                  <a:rPr lang="en-US" altLang="ja-JP" dirty="0"/>
                  <a:t>)</a:t>
                </a:r>
              </a:p>
              <a:p>
                <a:endParaRPr lang="en-US" altLang="ja-JP" dirty="0"/>
              </a:p>
              <a:p>
                <a:pPr marL="0"/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6277B6B-8D17-4E44-9FFF-AF0161E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3" y="1623060"/>
                <a:ext cx="5816600" cy="4024125"/>
              </a:xfrm>
              <a:blipFill>
                <a:blip r:embed="rId2"/>
                <a:stretch>
                  <a:fillRect l="-871" t="-22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コンテンツ プレースホルダー 11">
            <a:extLst>
              <a:ext uri="{FF2B5EF4-FFF2-40B4-BE49-F238E27FC236}">
                <a16:creationId xmlns:a16="http://schemas.microsoft.com/office/drawing/2014/main" id="{3D00EB11-3340-7F4D-8A5A-E1BC8D627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6356332" y="2321168"/>
            <a:ext cx="5286564" cy="3747937"/>
          </a:xfrm>
          <a:prstGeom prst="rect">
            <a:avLst/>
          </a:prstGeom>
        </p:spPr>
      </p:pic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076E998E-D208-6340-8615-374D80EBF2AA}"/>
              </a:ext>
            </a:extLst>
          </p:cNvPr>
          <p:cNvSpPr/>
          <p:nvPr/>
        </p:nvSpPr>
        <p:spPr>
          <a:xfrm>
            <a:off x="1672788" y="4136651"/>
            <a:ext cx="3043237" cy="193245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625D6FDE-108D-8641-8BB3-A9ACBACAD0F3}"/>
              </a:ext>
            </a:extLst>
          </p:cNvPr>
          <p:cNvGrpSpPr/>
          <p:nvPr/>
        </p:nvGrpSpPr>
        <p:grpSpPr>
          <a:xfrm>
            <a:off x="2010925" y="4426351"/>
            <a:ext cx="3043237" cy="1932455"/>
            <a:chOff x="7777162" y="959418"/>
            <a:chExt cx="3043237" cy="1932455"/>
          </a:xfrm>
        </p:grpSpPr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4C131E89-3593-B743-8EED-30C99EF1426C}"/>
                </a:ext>
              </a:extLst>
            </p:cNvPr>
            <p:cNvSpPr/>
            <p:nvPr/>
          </p:nvSpPr>
          <p:spPr>
            <a:xfrm>
              <a:off x="7777162" y="959418"/>
              <a:ext cx="3043237" cy="19324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角丸四角形 5">
              <a:extLst>
                <a:ext uri="{FF2B5EF4-FFF2-40B4-BE49-F238E27FC236}">
                  <a16:creationId xmlns:a16="http://schemas.microsoft.com/office/drawing/2014/main" id="{4FFE895D-6F24-2C47-A95E-A067D8758941}"/>
                </a:ext>
              </a:extLst>
            </p:cNvPr>
            <p:cNvSpPr txBox="1"/>
            <p:nvPr/>
          </p:nvSpPr>
          <p:spPr>
            <a:xfrm>
              <a:off x="7833762" y="1016018"/>
              <a:ext cx="2930037" cy="1819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u-HU" sz="1700" b="1" kern="1200" dirty="0"/>
                <a:t>SEIR (</a:t>
              </a:r>
              <a:r>
                <a:rPr lang="hu-HU" sz="1700" b="1" kern="1200" dirty="0" err="1"/>
                <a:t>Susceptible</a:t>
              </a:r>
              <a:r>
                <a:rPr lang="hu-HU" sz="1700" b="1" kern="1200" dirty="0"/>
                <a:t> – </a:t>
              </a:r>
              <a:r>
                <a:rPr lang="hu-HU" sz="1700" b="1" kern="1200" dirty="0" err="1"/>
                <a:t>Exposed</a:t>
              </a:r>
              <a:r>
                <a:rPr lang="hu-HU" sz="1700" b="1" kern="1200" dirty="0"/>
                <a:t> - </a:t>
              </a:r>
              <a:r>
                <a:rPr lang="hu-HU" sz="1700" b="1" kern="1200" dirty="0" err="1"/>
                <a:t>Infected</a:t>
              </a:r>
              <a:r>
                <a:rPr lang="hu-HU" sz="1700" b="1" kern="1200" dirty="0"/>
                <a:t> - </a:t>
              </a:r>
              <a:r>
                <a:rPr lang="hu-HU" sz="1700" b="1" kern="1200" dirty="0" err="1"/>
                <a:t>Recovered</a:t>
              </a:r>
              <a:r>
                <a:rPr lang="hu-HU" sz="1700" b="1" kern="1200" dirty="0"/>
                <a:t>)</a:t>
              </a:r>
              <a:br>
                <a:rPr lang="hu-HU" sz="1700" b="1" kern="1200" dirty="0"/>
              </a:br>
              <a:r>
                <a:rPr lang="hu-HU" sz="1700" kern="1200" dirty="0"/>
                <a:t>Non-</a:t>
              </a:r>
              <a:r>
                <a:rPr lang="hu-HU" sz="1700" kern="1200" dirty="0" err="1"/>
                <a:t>infectious</a:t>
              </a:r>
              <a:r>
                <a:rPr lang="hu-HU" sz="1700" kern="1200" dirty="0"/>
                <a:t> </a:t>
              </a:r>
              <a:r>
                <a:rPr lang="hu-HU" sz="1700" kern="1200" dirty="0" err="1"/>
                <a:t>incubation</a:t>
              </a:r>
              <a:r>
                <a:rPr lang="hu-HU" sz="1700" kern="1200" dirty="0"/>
                <a:t> </a:t>
              </a:r>
              <a:r>
                <a:rPr lang="hu-HU" sz="1700" kern="1200" dirty="0" err="1"/>
                <a:t>period</a:t>
              </a:r>
              <a:r>
                <a:rPr lang="hu-HU" sz="1700" kern="1200" dirty="0"/>
                <a:t> &amp; </a:t>
              </a:r>
              <a:r>
                <a:rPr lang="hu-HU" sz="1700" kern="1200" dirty="0" err="1"/>
                <a:t>lifelong</a:t>
              </a:r>
              <a:r>
                <a:rPr lang="hu-HU" sz="1700" kern="1200" dirty="0"/>
                <a:t> </a:t>
              </a:r>
              <a:r>
                <a:rPr lang="hu-HU" sz="1700" kern="1200" dirty="0" err="1"/>
                <a:t>immunity</a:t>
              </a:r>
              <a:r>
                <a:rPr lang="hu-HU" sz="1700" kern="1200" dirty="0"/>
                <a:t> </a:t>
              </a:r>
              <a:r>
                <a:rPr lang="hu-HU" sz="1700" kern="1200" dirty="0" err="1"/>
                <a:t>after</a:t>
              </a:r>
              <a:r>
                <a:rPr lang="hu-HU" sz="1700" kern="1200" dirty="0"/>
                <a:t> </a:t>
              </a:r>
              <a:r>
                <a:rPr lang="hu-HU" sz="1700" kern="1200" dirty="0" err="1"/>
                <a:t>recovery</a:t>
              </a:r>
              <a:r>
                <a:rPr lang="hu-HU" sz="1700" kern="1200" dirty="0"/>
                <a:t>, </a:t>
              </a:r>
              <a:r>
                <a:rPr lang="hu-HU" sz="1700" kern="1200" dirty="0" err="1"/>
                <a:t>e.g</a:t>
              </a:r>
              <a:r>
                <a:rPr lang="hu-HU" sz="1700" kern="1200" dirty="0"/>
                <a:t>. </a:t>
              </a:r>
              <a:r>
                <a:rPr lang="hu-HU" sz="1700" kern="1200" dirty="0" err="1"/>
                <a:t>chicken</a:t>
              </a:r>
              <a:r>
                <a:rPr lang="hu-HU" sz="1700" kern="1200" dirty="0"/>
                <a:t> </a:t>
              </a:r>
              <a:r>
                <a:rPr lang="hu-HU" sz="1700" kern="1200" dirty="0" err="1"/>
                <a:t>pox</a:t>
              </a:r>
              <a:endParaRPr lang="en-US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9406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B49501-5247-824B-99C4-20CBEE29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634" y="764373"/>
            <a:ext cx="4588565" cy="1293028"/>
          </a:xfrm>
        </p:spPr>
        <p:txBody>
          <a:bodyPr/>
          <a:lstStyle/>
          <a:p>
            <a:r>
              <a:rPr lang="en-US" altLang="ja-JP" dirty="0"/>
              <a:t>The </a:t>
            </a:r>
            <a:r>
              <a:rPr lang="en-US" altLang="ja-JP" b="1" dirty="0"/>
              <a:t>SEIR</a:t>
            </a:r>
            <a:r>
              <a:rPr lang="en-US" altLang="ja-JP" b="1" dirty="0">
                <a:solidFill>
                  <a:schemeClr val="accent2"/>
                </a:solidFill>
              </a:rPr>
              <a:t>S</a:t>
            </a:r>
            <a:r>
              <a:rPr lang="en-US" altLang="ja-JP" dirty="0"/>
              <a:t> model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FFA7D-7547-9846-B4F7-A045830636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l-GR" altLang="ja-JP" dirty="0"/>
              <a:t>ξ</a:t>
            </a:r>
            <a:r>
              <a:rPr lang="hu-HU" altLang="ja-JP" dirty="0"/>
              <a:t>:</a:t>
            </a:r>
            <a:r>
              <a:rPr lang="en-US" altLang="ja-JP" dirty="0"/>
              <a:t> rate at which recovered lose immunity</a:t>
            </a:r>
          </a:p>
          <a:p>
            <a:r>
              <a:rPr lang="ja-JP" altLang="en-US"/>
              <a:t>✔︎</a:t>
            </a:r>
            <a:r>
              <a:rPr lang="el-GR" altLang="ja-JP" dirty="0"/>
              <a:t> </a:t>
            </a:r>
            <a:r>
              <a:rPr lang="hu-HU" altLang="ja-JP" dirty="0" err="1"/>
              <a:t>latent</a:t>
            </a:r>
            <a:r>
              <a:rPr lang="hu-HU" altLang="ja-JP" dirty="0"/>
              <a:t> </a:t>
            </a:r>
            <a:r>
              <a:rPr lang="hu-HU" altLang="ja-JP" dirty="0" err="1"/>
              <a:t>period</a:t>
            </a:r>
            <a:r>
              <a:rPr lang="hu-HU" altLang="ja-JP" dirty="0"/>
              <a:t> </a:t>
            </a:r>
            <a:r>
              <a:rPr lang="ja-JP" altLang="en-US"/>
              <a:t>✖︎</a:t>
            </a:r>
            <a:r>
              <a:rPr lang="el-GR" altLang="ja-JP" dirty="0"/>
              <a:t> </a:t>
            </a:r>
            <a:r>
              <a:rPr lang="hu-HU" altLang="ja-JP" dirty="0" err="1"/>
              <a:t>immunity</a:t>
            </a:r>
            <a:endParaRPr lang="ja-JP" altLang="en-US"/>
          </a:p>
          <a:p>
            <a:endParaRPr lang="ja-JP" altLang="ja-JP"/>
          </a:p>
          <a:p>
            <a:endParaRPr kumimoji="1" lang="ja-JP" altLang="en-US"/>
          </a:p>
        </p:txBody>
      </p:sp>
      <p:pic>
        <p:nvPicPr>
          <p:cNvPr id="16" name="コンテンツ プレースホルダー 15">
            <a:extLst>
              <a:ext uri="{FF2B5EF4-FFF2-40B4-BE49-F238E27FC236}">
                <a16:creationId xmlns:a16="http://schemas.microsoft.com/office/drawing/2014/main" id="{EC1621CC-1203-744E-ABD2-B4770F0951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623952"/>
            <a:ext cx="5893272" cy="2176648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995A97-96D1-0245-9E95-06D8B3848F93}"/>
              </a:ext>
            </a:extLst>
          </p:cNvPr>
          <p:cNvSpPr txBox="1"/>
          <p:nvPr/>
        </p:nvSpPr>
        <p:spPr>
          <a:xfrm>
            <a:off x="6705601" y="3745507"/>
            <a:ext cx="498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DFB8212E-4963-8A4D-86A4-27DC3302835A}"/>
              </a:ext>
            </a:extLst>
          </p:cNvPr>
          <p:cNvSpPr/>
          <p:nvPr/>
        </p:nvSpPr>
        <p:spPr>
          <a:xfrm>
            <a:off x="1601950" y="4121699"/>
            <a:ext cx="3043237" cy="193245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ADA36E8-B767-BD41-9D72-ACE96E47FA94}"/>
              </a:ext>
            </a:extLst>
          </p:cNvPr>
          <p:cNvGrpSpPr/>
          <p:nvPr/>
        </p:nvGrpSpPr>
        <p:grpSpPr>
          <a:xfrm>
            <a:off x="1940087" y="4442930"/>
            <a:ext cx="3043237" cy="1932455"/>
            <a:chOff x="338137" y="959418"/>
            <a:chExt cx="3043237" cy="1932455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A5C78B2A-2C82-CE4F-B045-B77FFA68B796}"/>
                </a:ext>
              </a:extLst>
            </p:cNvPr>
            <p:cNvSpPr/>
            <p:nvPr/>
          </p:nvSpPr>
          <p:spPr>
            <a:xfrm>
              <a:off x="338137" y="959418"/>
              <a:ext cx="3043237" cy="19324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角丸四角形 5">
              <a:extLst>
                <a:ext uri="{FF2B5EF4-FFF2-40B4-BE49-F238E27FC236}">
                  <a16:creationId xmlns:a16="http://schemas.microsoft.com/office/drawing/2014/main" id="{2D7CADBD-F8F8-B147-95C9-9A5EB86C1E37}"/>
                </a:ext>
              </a:extLst>
            </p:cNvPr>
            <p:cNvSpPr txBox="1"/>
            <p:nvPr/>
          </p:nvSpPr>
          <p:spPr>
            <a:xfrm>
              <a:off x="394737" y="1016018"/>
              <a:ext cx="2930037" cy="1819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u-HU" sz="1700" b="1" kern="1200" dirty="0"/>
                <a:t>SEIRS (</a:t>
              </a:r>
              <a:r>
                <a:rPr lang="hu-HU" sz="1700" b="1" kern="1200" dirty="0" err="1"/>
                <a:t>Susceptible</a:t>
              </a:r>
              <a:r>
                <a:rPr lang="hu-HU" sz="1700" b="1" kern="1200" dirty="0"/>
                <a:t> – </a:t>
              </a:r>
              <a:r>
                <a:rPr lang="hu-HU" sz="1700" b="1" kern="1200" dirty="0" err="1"/>
                <a:t>Exposed</a:t>
              </a:r>
              <a:r>
                <a:rPr lang="hu-HU" sz="1700" b="1" kern="1200" dirty="0"/>
                <a:t> - </a:t>
              </a:r>
              <a:r>
                <a:rPr lang="hu-HU" sz="1700" b="1" kern="1200" dirty="0" err="1"/>
                <a:t>Infected</a:t>
              </a:r>
              <a:r>
                <a:rPr lang="hu-HU" sz="1700" b="1" kern="1200" dirty="0"/>
                <a:t> – </a:t>
              </a:r>
              <a:r>
                <a:rPr lang="hu-HU" sz="1700" b="1" kern="1200" dirty="0" err="1"/>
                <a:t>Recovered</a:t>
              </a:r>
              <a:r>
                <a:rPr lang="hu-HU" sz="1700" b="1" kern="1200" dirty="0"/>
                <a:t> - </a:t>
              </a:r>
              <a:r>
                <a:rPr lang="hu-HU" sz="1700" b="1" kern="1200" dirty="0" err="1"/>
                <a:t>Susceptible</a:t>
              </a:r>
              <a:r>
                <a:rPr lang="hu-HU" sz="1700" b="1" kern="1200" dirty="0"/>
                <a:t>)</a:t>
              </a:r>
              <a:br>
                <a:rPr lang="hu-HU" sz="1700" b="1" kern="1200" dirty="0"/>
              </a:br>
              <a:r>
                <a:rPr lang="hu-HU" sz="1700" kern="1200" dirty="0" err="1"/>
                <a:t>Only</a:t>
              </a:r>
              <a:r>
                <a:rPr lang="hu-HU" sz="1700" kern="1200" dirty="0"/>
                <a:t> </a:t>
              </a:r>
              <a:r>
                <a:rPr lang="hu-HU" sz="1700" kern="1200" dirty="0" err="1"/>
                <a:t>temporal</a:t>
              </a:r>
              <a:r>
                <a:rPr lang="hu-HU" sz="1700" kern="1200" dirty="0"/>
                <a:t> </a:t>
              </a:r>
              <a:r>
                <a:rPr lang="hu-HU" sz="1700" kern="1200" dirty="0" err="1"/>
                <a:t>immunity</a:t>
              </a:r>
              <a:r>
                <a:rPr lang="hu-HU" sz="1700" kern="1200" dirty="0"/>
                <a:t>, </a:t>
              </a:r>
              <a:r>
                <a:rPr lang="hu-HU" sz="1700" kern="1200" dirty="0" err="1"/>
                <a:t>disease</a:t>
              </a:r>
              <a:r>
                <a:rPr lang="hu-HU" sz="1700" kern="1200" dirty="0"/>
                <a:t> </a:t>
              </a:r>
              <a:r>
                <a:rPr lang="hu-HU" sz="1700" kern="1200" dirty="0" err="1"/>
                <a:t>becomes</a:t>
              </a:r>
              <a:r>
                <a:rPr lang="hu-HU" sz="1700" kern="1200" dirty="0"/>
                <a:t> an </a:t>
              </a:r>
              <a:r>
                <a:rPr lang="hu-HU" sz="1700" i="1" kern="1200" dirty="0" err="1"/>
                <a:t>endemic</a:t>
              </a:r>
              <a:r>
                <a:rPr lang="hu-HU" sz="1700" kern="1200" dirty="0"/>
                <a:t>, </a:t>
              </a:r>
              <a:r>
                <a:rPr lang="hu-HU" sz="1700" kern="1200" dirty="0" err="1"/>
                <a:t>e.g</a:t>
              </a:r>
              <a:r>
                <a:rPr lang="hu-HU" sz="1700" kern="1200" dirty="0"/>
                <a:t>. </a:t>
              </a:r>
              <a:r>
                <a:rPr lang="hu-HU" sz="1700" kern="1200" dirty="0" err="1"/>
                <a:t>malaria</a:t>
              </a:r>
              <a:endParaRPr lang="en-US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290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569C0BA-5E4A-FB44-9EDA-CBE98395E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A21D8B2-BB12-0B47-8408-8749CD78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altLang="ja-JP" dirty="0" err="1">
                <a:solidFill>
                  <a:schemeClr val="accent3"/>
                </a:solidFill>
              </a:rPr>
              <a:t>Background</a:t>
            </a:r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D67F52-72B3-F441-AAC1-A1A41BEDE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838370"/>
            <a:ext cx="10820400" cy="4024125"/>
          </a:xfrm>
        </p:spPr>
        <p:txBody>
          <a:bodyPr>
            <a:normAutofit/>
          </a:bodyPr>
          <a:lstStyle/>
          <a:p>
            <a:r>
              <a:rPr kumimoji="1" lang="hu-HU" altLang="ja-JP" dirty="0" err="1">
                <a:solidFill>
                  <a:schemeClr val="accent2"/>
                </a:solidFill>
              </a:rPr>
              <a:t>Ongoing</a:t>
            </a:r>
            <a:r>
              <a:rPr kumimoji="1" lang="hu-HU" altLang="ja-JP" dirty="0">
                <a:solidFill>
                  <a:schemeClr val="accent2"/>
                </a:solidFill>
              </a:rPr>
              <a:t> SARS – </a:t>
            </a:r>
            <a:r>
              <a:rPr kumimoji="1" lang="hu-HU" altLang="ja-JP" dirty="0" err="1">
                <a:solidFill>
                  <a:schemeClr val="accent2"/>
                </a:solidFill>
              </a:rPr>
              <a:t>CoV</a:t>
            </a:r>
            <a:r>
              <a:rPr kumimoji="1" lang="hu-HU" altLang="ja-JP" dirty="0">
                <a:solidFill>
                  <a:schemeClr val="accent2"/>
                </a:solidFill>
              </a:rPr>
              <a:t> – 2 </a:t>
            </a:r>
            <a:r>
              <a:rPr kumimoji="1" lang="hu-HU" altLang="ja-JP" dirty="0" err="1">
                <a:solidFill>
                  <a:schemeClr val="accent2"/>
                </a:solidFill>
              </a:rPr>
              <a:t>outbreak</a:t>
            </a:r>
            <a:endParaRPr kumimoji="1" lang="hu-HU" altLang="ja-JP" dirty="0">
              <a:solidFill>
                <a:schemeClr val="accent2"/>
              </a:solidFill>
            </a:endParaRPr>
          </a:p>
          <a:p>
            <a:r>
              <a:rPr lang="hu-HU" altLang="ja-JP" dirty="0">
                <a:solidFill>
                  <a:schemeClr val="accent2"/>
                </a:solidFill>
              </a:rPr>
              <a:t>Global </a:t>
            </a:r>
            <a:r>
              <a:rPr lang="hu-HU" altLang="ja-JP" dirty="0" err="1">
                <a:solidFill>
                  <a:schemeClr val="accent2"/>
                </a:solidFill>
              </a:rPr>
              <a:t>impact</a:t>
            </a:r>
            <a:r>
              <a:rPr lang="hu-HU" altLang="ja-JP" dirty="0">
                <a:solidFill>
                  <a:schemeClr val="accent2"/>
                </a:solidFill>
              </a:rPr>
              <a:t> </a:t>
            </a:r>
            <a:r>
              <a:rPr lang="hu-HU" altLang="ja-JP" dirty="0" err="1">
                <a:solidFill>
                  <a:schemeClr val="accent2"/>
                </a:solidFill>
              </a:rPr>
              <a:t>on</a:t>
            </a:r>
            <a:r>
              <a:rPr lang="hu-HU" altLang="ja-JP" dirty="0">
                <a:solidFill>
                  <a:schemeClr val="accent2"/>
                </a:solidFill>
              </a:rPr>
              <a:t> an </a:t>
            </a:r>
            <a:r>
              <a:rPr lang="hu-HU" altLang="ja-JP" dirty="0" err="1">
                <a:solidFill>
                  <a:schemeClr val="accent2"/>
                </a:solidFill>
              </a:rPr>
              <a:t>unparalleled</a:t>
            </a:r>
            <a:r>
              <a:rPr lang="hu-HU" altLang="ja-JP" dirty="0">
                <a:solidFill>
                  <a:schemeClr val="accent2"/>
                </a:solidFill>
              </a:rPr>
              <a:t> </a:t>
            </a:r>
            <a:r>
              <a:rPr lang="hu-HU" altLang="ja-JP" dirty="0" err="1">
                <a:solidFill>
                  <a:schemeClr val="accent2"/>
                </a:solidFill>
              </a:rPr>
              <a:t>scale</a:t>
            </a:r>
            <a:endParaRPr kumimoji="1" lang="hu-HU" altLang="ja-JP" dirty="0">
              <a:solidFill>
                <a:schemeClr val="accent2"/>
              </a:solidFill>
            </a:endParaRPr>
          </a:p>
          <a:p>
            <a:r>
              <a:rPr kumimoji="1" lang="hu-HU" altLang="ja-JP" dirty="0" err="1">
                <a:solidFill>
                  <a:schemeClr val="accent2"/>
                </a:solidFill>
              </a:rPr>
              <a:t>Missing</a:t>
            </a:r>
            <a:r>
              <a:rPr kumimoji="1" lang="hu-HU" altLang="ja-JP" dirty="0">
                <a:solidFill>
                  <a:schemeClr val="accent2"/>
                </a:solidFill>
              </a:rPr>
              <a:t> </a:t>
            </a:r>
            <a:r>
              <a:rPr kumimoji="1" lang="hu-HU" altLang="ja-JP" dirty="0" err="1">
                <a:solidFill>
                  <a:schemeClr val="accent2"/>
                </a:solidFill>
              </a:rPr>
              <a:t>information</a:t>
            </a:r>
            <a:r>
              <a:rPr kumimoji="1" lang="hu-HU" altLang="ja-JP" dirty="0">
                <a:solidFill>
                  <a:schemeClr val="accent2"/>
                </a:solidFill>
              </a:rPr>
              <a:t> in </a:t>
            </a:r>
            <a:r>
              <a:rPr kumimoji="1" lang="hu-HU" altLang="ja-JP" dirty="0" err="1">
                <a:solidFill>
                  <a:schemeClr val="accent2"/>
                </a:solidFill>
              </a:rPr>
              <a:t>terms</a:t>
            </a:r>
            <a:r>
              <a:rPr kumimoji="1" lang="hu-HU" altLang="ja-JP" dirty="0">
                <a:solidFill>
                  <a:schemeClr val="accent2"/>
                </a:solidFill>
              </a:rPr>
              <a:t> of </a:t>
            </a:r>
            <a:r>
              <a:rPr kumimoji="1" lang="hu-HU" altLang="ja-JP" dirty="0" err="1">
                <a:solidFill>
                  <a:schemeClr val="accent2"/>
                </a:solidFill>
              </a:rPr>
              <a:t>healthcare</a:t>
            </a:r>
            <a:r>
              <a:rPr kumimoji="1" lang="hu-HU" altLang="ja-JP" dirty="0">
                <a:solidFill>
                  <a:schemeClr val="accent2"/>
                </a:solidFill>
              </a:rPr>
              <a:t>, </a:t>
            </a:r>
            <a:r>
              <a:rPr kumimoji="1" lang="hu-HU" altLang="ja-JP" dirty="0" err="1">
                <a:solidFill>
                  <a:schemeClr val="accent2"/>
                </a:solidFill>
              </a:rPr>
              <a:t>political</a:t>
            </a:r>
            <a:r>
              <a:rPr kumimoji="1" lang="hu-HU" altLang="ja-JP" dirty="0">
                <a:solidFill>
                  <a:schemeClr val="accent2"/>
                </a:solidFill>
              </a:rPr>
              <a:t> and </a:t>
            </a:r>
            <a:r>
              <a:rPr kumimoji="1" lang="hu-HU" altLang="ja-JP" dirty="0" err="1">
                <a:solidFill>
                  <a:schemeClr val="accent2"/>
                </a:solidFill>
              </a:rPr>
              <a:t>societal</a:t>
            </a:r>
            <a:r>
              <a:rPr kumimoji="1" lang="hu-HU" altLang="ja-JP" dirty="0">
                <a:solidFill>
                  <a:schemeClr val="accent2"/>
                </a:solidFill>
              </a:rPr>
              <a:t> </a:t>
            </a:r>
            <a:r>
              <a:rPr kumimoji="1" lang="hu-HU" altLang="ja-JP" dirty="0" err="1">
                <a:solidFill>
                  <a:schemeClr val="accent2"/>
                </a:solidFill>
              </a:rPr>
              <a:t>implications</a:t>
            </a:r>
            <a:endParaRPr kumimoji="1" lang="hu-HU" altLang="ja-JP" dirty="0">
              <a:solidFill>
                <a:schemeClr val="accent2"/>
              </a:solidFill>
            </a:endParaRPr>
          </a:p>
          <a:p>
            <a:r>
              <a:rPr lang="hu-HU" altLang="ja-JP" dirty="0" err="1">
                <a:solidFill>
                  <a:schemeClr val="accent2"/>
                </a:solidFill>
              </a:rPr>
              <a:t>Fake</a:t>
            </a:r>
            <a:r>
              <a:rPr lang="hu-HU" altLang="ja-JP" dirty="0">
                <a:solidFill>
                  <a:schemeClr val="accent2"/>
                </a:solidFill>
              </a:rPr>
              <a:t> </a:t>
            </a:r>
            <a:r>
              <a:rPr lang="hu-HU" altLang="ja-JP" dirty="0" err="1">
                <a:solidFill>
                  <a:schemeClr val="accent2"/>
                </a:solidFill>
              </a:rPr>
              <a:t>news</a:t>
            </a:r>
            <a:r>
              <a:rPr lang="hu-HU" altLang="ja-JP" dirty="0">
                <a:solidFill>
                  <a:schemeClr val="accent2"/>
                </a:solidFill>
              </a:rPr>
              <a:t>, </a:t>
            </a:r>
            <a:r>
              <a:rPr lang="hu-HU" altLang="ja-JP" dirty="0" err="1">
                <a:solidFill>
                  <a:schemeClr val="accent2"/>
                </a:solidFill>
              </a:rPr>
              <a:t>political</a:t>
            </a:r>
            <a:r>
              <a:rPr lang="hu-HU" altLang="ja-JP" dirty="0">
                <a:solidFill>
                  <a:schemeClr val="accent2"/>
                </a:solidFill>
              </a:rPr>
              <a:t> benefit-</a:t>
            </a:r>
            <a:r>
              <a:rPr lang="hu-HU" altLang="ja-JP" dirty="0" err="1">
                <a:solidFill>
                  <a:schemeClr val="accent2"/>
                </a:solidFill>
              </a:rPr>
              <a:t>forging</a:t>
            </a:r>
            <a:endParaRPr kumimoji="1" lang="hu-HU" altLang="ja-JP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291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B49501-5247-824B-99C4-20CBEE29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686" y="764373"/>
            <a:ext cx="4713514" cy="1293028"/>
          </a:xfrm>
        </p:spPr>
        <p:txBody>
          <a:bodyPr/>
          <a:lstStyle/>
          <a:p>
            <a:r>
              <a:rPr lang="en-US" altLang="ja-JP" dirty="0"/>
              <a:t>The </a:t>
            </a:r>
            <a:r>
              <a:rPr lang="en-US" altLang="ja-JP" b="1" dirty="0"/>
              <a:t>SE</a:t>
            </a:r>
            <a:r>
              <a:rPr lang="en-US" altLang="ja-JP" b="1" dirty="0">
                <a:solidFill>
                  <a:schemeClr val="accent2"/>
                </a:solidFill>
              </a:rPr>
              <a:t>I</a:t>
            </a:r>
            <a:r>
              <a:rPr lang="en-US" altLang="ja-JP" b="1" dirty="0"/>
              <a:t>IR</a:t>
            </a:r>
            <a:r>
              <a:rPr lang="en-US" altLang="ja-JP" dirty="0"/>
              <a:t> model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FFA7D-7547-9846-B4F7-A045830636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Asymptomatic: less infectious by fraction rᵦ. </a:t>
            </a:r>
          </a:p>
          <a:p>
            <a:r>
              <a:rPr lang="en-US" altLang="ja-JP" sz="2400" dirty="0"/>
              <a:t>pₐ becomes asymptomatic </a:t>
            </a:r>
          </a:p>
          <a:p>
            <a:r>
              <a:rPr lang="en-US" altLang="ja-JP" sz="2400" dirty="0"/>
              <a:t>1-pₐ develops symptoms</a:t>
            </a:r>
            <a:endParaRPr kumimoji="1" lang="ja-JP" altLang="en-US"/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C9E1FDFC-51E9-C04D-8938-25BFBAFB36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3029388"/>
            <a:ext cx="5045075" cy="2150187"/>
          </a:xfrm>
          <a:solidFill>
            <a:schemeClr val="tx1"/>
          </a:solidFill>
        </p:spPr>
      </p:pic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BEC5E485-4633-5E4F-BE18-DBC1BEE74F0A}"/>
              </a:ext>
            </a:extLst>
          </p:cNvPr>
          <p:cNvSpPr/>
          <p:nvPr/>
        </p:nvSpPr>
        <p:spPr>
          <a:xfrm>
            <a:off x="1601950" y="4121699"/>
            <a:ext cx="3043237" cy="193245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1792A9A2-36A2-8B46-874C-14FB52DC43F6}"/>
              </a:ext>
            </a:extLst>
          </p:cNvPr>
          <p:cNvGrpSpPr/>
          <p:nvPr/>
        </p:nvGrpSpPr>
        <p:grpSpPr>
          <a:xfrm>
            <a:off x="1940087" y="4442930"/>
            <a:ext cx="3043237" cy="1932455"/>
            <a:chOff x="338137" y="959418"/>
            <a:chExt cx="3043237" cy="1932455"/>
          </a:xfrm>
        </p:grpSpPr>
        <p:sp>
          <p:nvSpPr>
            <p:cNvPr id="23" name="角丸四角形 22">
              <a:extLst>
                <a:ext uri="{FF2B5EF4-FFF2-40B4-BE49-F238E27FC236}">
                  <a16:creationId xmlns:a16="http://schemas.microsoft.com/office/drawing/2014/main" id="{76A67E62-8D26-3B42-8E3A-133F2E92DD05}"/>
                </a:ext>
              </a:extLst>
            </p:cNvPr>
            <p:cNvSpPr/>
            <p:nvPr/>
          </p:nvSpPr>
          <p:spPr>
            <a:xfrm>
              <a:off x="338137" y="959418"/>
              <a:ext cx="3043237" cy="19324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角丸四角形 5">
              <a:extLst>
                <a:ext uri="{FF2B5EF4-FFF2-40B4-BE49-F238E27FC236}">
                  <a16:creationId xmlns:a16="http://schemas.microsoft.com/office/drawing/2014/main" id="{5C5FD44F-5760-B144-AC57-2CF3E68EC49D}"/>
                </a:ext>
              </a:extLst>
            </p:cNvPr>
            <p:cNvSpPr txBox="1"/>
            <p:nvPr/>
          </p:nvSpPr>
          <p:spPr>
            <a:xfrm>
              <a:off x="394737" y="1016018"/>
              <a:ext cx="2930037" cy="1819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u-HU" sz="1700" b="1" kern="1200" dirty="0"/>
                <a:t>SEIIR (</a:t>
              </a:r>
              <a:r>
                <a:rPr lang="hu-HU" sz="1700" b="1" kern="1200" dirty="0" err="1"/>
                <a:t>Susceptible</a:t>
              </a:r>
              <a:r>
                <a:rPr lang="hu-HU" sz="1700" b="1" kern="1200" dirty="0"/>
                <a:t> – </a:t>
              </a:r>
              <a:r>
                <a:rPr lang="hu-HU" sz="1700" b="1" kern="1200" dirty="0" err="1"/>
                <a:t>Exposed</a:t>
              </a:r>
              <a:r>
                <a:rPr lang="hu-HU" sz="1700" b="1" kern="1200" dirty="0"/>
                <a:t> – </a:t>
              </a:r>
              <a:r>
                <a:rPr lang="hu-HU" sz="1700" b="1" kern="1200" dirty="0" err="1"/>
                <a:t>Infected</a:t>
              </a:r>
              <a:r>
                <a:rPr lang="hu-HU" sz="1700" b="1" kern="1200" dirty="0"/>
                <a:t> [</a:t>
              </a:r>
              <a:r>
                <a:rPr lang="hu-HU" sz="1700" b="1" kern="1200" dirty="0" err="1"/>
                <a:t>asymptomatic</a:t>
              </a:r>
              <a:r>
                <a:rPr lang="hu-HU" sz="1700" b="1" dirty="0"/>
                <a:t>]</a:t>
              </a:r>
              <a:r>
                <a:rPr lang="hu-HU" sz="1700" b="1" kern="1200" dirty="0"/>
                <a:t> – </a:t>
              </a:r>
              <a:r>
                <a:rPr lang="hu-HU" sz="1700" b="1" kern="1200" dirty="0" err="1"/>
                <a:t>Infected</a:t>
              </a:r>
              <a:r>
                <a:rPr lang="hu-HU" sz="1700" b="1" kern="1200" dirty="0"/>
                <a:t> - </a:t>
              </a:r>
              <a:r>
                <a:rPr lang="hu-HU" sz="1700" b="1" kern="1200" dirty="0" err="1"/>
                <a:t>Recovered</a:t>
              </a:r>
              <a:r>
                <a:rPr lang="hu-HU" sz="1700" b="1" kern="1200" dirty="0"/>
                <a:t>)</a:t>
              </a:r>
              <a:br>
                <a:rPr lang="hu-HU" sz="1700" b="1" kern="1200" dirty="0"/>
              </a:br>
              <a:endParaRPr lang="hu-HU" sz="1700" kern="1200" dirty="0"/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u-HU" sz="1700" dirty="0"/>
                <a:t>Covid-19: </a:t>
              </a:r>
              <a:r>
                <a:rPr lang="hu-HU" sz="1700" dirty="0" err="1"/>
                <a:t>asymptomatic</a:t>
              </a:r>
              <a:r>
                <a:rPr lang="hu-HU" sz="1700" dirty="0"/>
                <a:t> </a:t>
              </a:r>
              <a:r>
                <a:rPr lang="hu-HU" sz="1700" dirty="0" err="1"/>
                <a:t>carriers</a:t>
              </a:r>
              <a:r>
                <a:rPr lang="hu-HU" sz="1700" dirty="0"/>
                <a:t> ~ 40%</a:t>
              </a:r>
              <a:endParaRPr lang="en-US" sz="1700" kern="1200" dirty="0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41BD47-88DF-9A42-B829-4D2EAD21872B}"/>
              </a:ext>
            </a:extLst>
          </p:cNvPr>
          <p:cNvSpPr txBox="1"/>
          <p:nvPr/>
        </p:nvSpPr>
        <p:spPr>
          <a:xfrm>
            <a:off x="7523965" y="5409157"/>
            <a:ext cx="29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hu-HU" altLang="ja-JP" i="1" dirty="0" err="1"/>
              <a:t>Source</a:t>
            </a:r>
            <a:r>
              <a:rPr kumimoji="1" lang="hu-HU" altLang="ja-JP" i="1" dirty="0"/>
              <a:t>:</a:t>
            </a:r>
            <a:r>
              <a:rPr kumimoji="1" lang="el-GR" altLang="ja-JP" i="1" dirty="0"/>
              <a:t> </a:t>
            </a:r>
            <a:r>
              <a:rPr kumimoji="1" lang="en" altLang="ja-JP" i="1" dirty="0"/>
              <a:t>data4sci *</a:t>
            </a:r>
            <a:endParaRPr kumimoji="1" lang="ja-JP" altLang="en-US" i="1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0A5BF5-014C-5848-ADCA-86D8A004705A}"/>
              </a:ext>
            </a:extLst>
          </p:cNvPr>
          <p:cNvSpPr txBox="1"/>
          <p:nvPr/>
        </p:nvSpPr>
        <p:spPr>
          <a:xfrm>
            <a:off x="10400370" y="3429000"/>
            <a:ext cx="138234" cy="2923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l-GR" altLang="ja-JP" sz="1300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kumimoji="1" lang="ja-JP" altLang="en-US" sz="1300">
              <a:solidFill>
                <a:schemeClr val="bg2"/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E8C6422-BF64-0546-A392-C7F1629C1DF9}"/>
              </a:ext>
            </a:extLst>
          </p:cNvPr>
          <p:cNvSpPr txBox="1"/>
          <p:nvPr/>
        </p:nvSpPr>
        <p:spPr>
          <a:xfrm>
            <a:off x="10400370" y="4486830"/>
            <a:ext cx="138234" cy="2923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l-GR" altLang="ja-JP" sz="1300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kumimoji="1" lang="ja-JP" altLang="en-US" sz="1300">
              <a:solidFill>
                <a:schemeClr val="bg2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383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B49501-5247-824B-99C4-20CBEE29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04" y="764373"/>
            <a:ext cx="4915395" cy="1293028"/>
          </a:xfrm>
        </p:spPr>
        <p:txBody>
          <a:bodyPr/>
          <a:lstStyle/>
          <a:p>
            <a:r>
              <a:rPr lang="en-US" altLang="ja-JP" dirty="0"/>
              <a:t>The </a:t>
            </a:r>
            <a:r>
              <a:rPr lang="en-US" altLang="ja-JP" b="1" dirty="0"/>
              <a:t>SEIIR</a:t>
            </a:r>
            <a:r>
              <a:rPr lang="en-US" altLang="ja-JP" b="1" dirty="0">
                <a:solidFill>
                  <a:schemeClr val="accent2"/>
                </a:solidFill>
              </a:rPr>
              <a:t>D</a:t>
            </a:r>
            <a:r>
              <a:rPr lang="en-US" altLang="ja-JP" dirty="0">
                <a:solidFill>
                  <a:schemeClr val="accent2"/>
                </a:solidFill>
              </a:rPr>
              <a:t> </a:t>
            </a:r>
            <a:r>
              <a:rPr lang="en-US" altLang="ja-JP" dirty="0"/>
              <a:t>model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76FFA7D-7547-9846-B4F7-A0458306364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" altLang="ja-JP" sz="1800" dirty="0"/>
                  <a:t>Fraction of infected die by</a:t>
                </a:r>
                <a:r>
                  <a:rPr lang="el-GR" altLang="ja-JP" sz="1800" dirty="0"/>
                  <a:t> </a:t>
                </a:r>
                <a:r>
                  <a:rPr lang="el-GR" altLang="ja-JP" sz="1800" dirty="0">
                    <a:solidFill>
                      <a:schemeClr val="accent2"/>
                    </a:solidFill>
                  </a:rPr>
                  <a:t>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ja-JP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hu-HU" altLang="ja-JP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l-GR" altLang="ja-JP" sz="1800" dirty="0"/>
                  <a:t> </a:t>
                </a:r>
                <a:r>
                  <a:rPr lang="en" altLang="ja-JP" sz="1800" dirty="0"/>
                  <a:t>(the inverse of </a:t>
                </a:r>
                <a:r>
                  <a:rPr lang="hu-HU" altLang="ja-JP" sz="1800" dirty="0" err="1"/>
                  <a:t>avg</a:t>
                </a:r>
                <a:r>
                  <a:rPr lang="hu-HU" altLang="ja-JP" sz="1800" dirty="0"/>
                  <a:t>.</a:t>
                </a:r>
                <a:r>
                  <a:rPr lang="en" altLang="ja-JP" sz="1800" dirty="0"/>
                  <a:t> time from onset to death</a:t>
                </a:r>
                <a:r>
                  <a:rPr lang="en" altLang="ja-JP" sz="1800"/>
                  <a:t>) </a:t>
                </a:r>
              </a:p>
              <a:p>
                <a:endParaRPr lang="en" altLang="ja-JP" sz="1800" dirty="0"/>
              </a:p>
              <a:p>
                <a:r>
                  <a:rPr lang="en" altLang="ja-JP" sz="1800" dirty="0"/>
                  <a:t>Remaining fraction recovers with rate </a:t>
                </a:r>
                <a:r>
                  <a:rPr lang="el-GR" altLang="ja-JP" sz="1800" dirty="0">
                    <a:solidFill>
                      <a:schemeClr val="accent2"/>
                    </a:solidFill>
                  </a:rPr>
                  <a:t>γ</a:t>
                </a:r>
                <a:r>
                  <a:rPr lang="hu-HU" altLang="ja-JP" sz="1800" dirty="0">
                    <a:solidFill>
                      <a:schemeClr val="accent2"/>
                    </a:solidFill>
                  </a:rPr>
                  <a:t>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ja-JP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hu-HU" altLang="ja-JP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ja-JP" sz="1800" dirty="0">
                    <a:solidFill>
                      <a:schemeClr val="accent2"/>
                    </a:solidFill>
                  </a:rPr>
                  <a:t>)</a:t>
                </a:r>
                <a:r>
                  <a:rPr lang="en" altLang="ja-JP" sz="1800" dirty="0"/>
                  <a:t> (the inverse of avg. time to full recovery)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76FFA7D-7547-9846-B4F7-A04583063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713" t="-15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20C6B31-F277-064F-831A-C3D488FCB1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5375" y="3069753"/>
            <a:ext cx="5334000" cy="2272657"/>
          </a:xfrm>
        </p:spPr>
      </p:pic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52B12AF1-715B-0441-A0BF-CA1FB045F73C}"/>
              </a:ext>
            </a:extLst>
          </p:cNvPr>
          <p:cNvSpPr/>
          <p:nvPr/>
        </p:nvSpPr>
        <p:spPr>
          <a:xfrm>
            <a:off x="1601950" y="4121699"/>
            <a:ext cx="3043237" cy="193245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5EC7C0C1-4691-C749-80F4-17A5DBF735F0}"/>
              </a:ext>
            </a:extLst>
          </p:cNvPr>
          <p:cNvGrpSpPr/>
          <p:nvPr/>
        </p:nvGrpSpPr>
        <p:grpSpPr>
          <a:xfrm>
            <a:off x="1940087" y="4442930"/>
            <a:ext cx="3043237" cy="1932455"/>
            <a:chOff x="338137" y="959418"/>
            <a:chExt cx="3043237" cy="1932455"/>
          </a:xfrm>
        </p:grpSpPr>
        <p:sp>
          <p:nvSpPr>
            <p:cNvPr id="28" name="角丸四角形 27">
              <a:extLst>
                <a:ext uri="{FF2B5EF4-FFF2-40B4-BE49-F238E27FC236}">
                  <a16:creationId xmlns:a16="http://schemas.microsoft.com/office/drawing/2014/main" id="{B22850B4-431B-474A-B450-C962FF034C1E}"/>
                </a:ext>
              </a:extLst>
            </p:cNvPr>
            <p:cNvSpPr/>
            <p:nvPr/>
          </p:nvSpPr>
          <p:spPr>
            <a:xfrm>
              <a:off x="338137" y="959418"/>
              <a:ext cx="3043237" cy="193245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角丸四角形 5">
              <a:extLst>
                <a:ext uri="{FF2B5EF4-FFF2-40B4-BE49-F238E27FC236}">
                  <a16:creationId xmlns:a16="http://schemas.microsoft.com/office/drawing/2014/main" id="{DF579771-8EC7-194E-A8D3-073A2445BC14}"/>
                </a:ext>
              </a:extLst>
            </p:cNvPr>
            <p:cNvSpPr txBox="1"/>
            <p:nvPr/>
          </p:nvSpPr>
          <p:spPr>
            <a:xfrm>
              <a:off x="394737" y="1016018"/>
              <a:ext cx="2930037" cy="1819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u-HU" sz="1700" b="1" kern="1200" dirty="0"/>
                <a:t>SEIIRD (</a:t>
              </a:r>
              <a:r>
                <a:rPr lang="hu-HU" sz="1700" b="1" kern="1200" dirty="0" err="1"/>
                <a:t>Susceptible</a:t>
              </a:r>
              <a:r>
                <a:rPr lang="hu-HU" sz="1700" b="1" kern="1200" dirty="0"/>
                <a:t> – </a:t>
              </a:r>
              <a:r>
                <a:rPr lang="hu-HU" sz="1700" b="1" kern="1200" dirty="0" err="1"/>
                <a:t>Exposed</a:t>
              </a:r>
              <a:r>
                <a:rPr lang="hu-HU" sz="1700" b="1" kern="1200" dirty="0"/>
                <a:t> – </a:t>
              </a:r>
              <a:r>
                <a:rPr lang="hu-HU" sz="1700" b="1" kern="1200" dirty="0" err="1"/>
                <a:t>Infected</a:t>
              </a:r>
              <a:r>
                <a:rPr lang="hu-HU" sz="1700" b="1" kern="1200" dirty="0"/>
                <a:t> [</a:t>
              </a:r>
              <a:r>
                <a:rPr lang="hu-HU" sz="1700" b="1" kern="1200" dirty="0" err="1"/>
                <a:t>asymptomatic</a:t>
              </a:r>
              <a:r>
                <a:rPr lang="hu-HU" sz="1700" b="1" dirty="0"/>
                <a:t>]</a:t>
              </a:r>
              <a:r>
                <a:rPr lang="hu-HU" sz="1700" b="1" kern="1200" dirty="0"/>
                <a:t> – </a:t>
              </a:r>
              <a:r>
                <a:rPr lang="hu-HU" sz="1700" b="1" kern="1200" dirty="0" err="1"/>
                <a:t>Infected</a:t>
              </a:r>
              <a:r>
                <a:rPr lang="hu-HU" sz="1700" b="1" kern="1200" dirty="0"/>
                <a:t> – </a:t>
              </a:r>
              <a:r>
                <a:rPr lang="hu-HU" sz="1700" b="1" kern="1200" dirty="0" err="1"/>
                <a:t>Recovered</a:t>
              </a:r>
              <a:r>
                <a:rPr lang="hu-HU" sz="1700" b="1" kern="1200" dirty="0"/>
                <a:t> - </a:t>
              </a:r>
              <a:r>
                <a:rPr lang="hu-HU" sz="1700" b="1" kern="1200" dirty="0" err="1"/>
                <a:t>Deceased</a:t>
              </a:r>
              <a:r>
                <a:rPr lang="hu-HU" sz="1700" b="1" kern="1200" dirty="0"/>
                <a:t>)</a:t>
              </a:r>
              <a:br>
                <a:rPr lang="hu-HU" sz="1700" b="1" kern="1200" dirty="0"/>
              </a:br>
              <a:endParaRPr lang="hu-HU" sz="1700" kern="1200" dirty="0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D2C9F7-F3B0-3D42-9BBE-83FC04E09AAA}"/>
              </a:ext>
            </a:extLst>
          </p:cNvPr>
          <p:cNvSpPr txBox="1"/>
          <p:nvPr/>
        </p:nvSpPr>
        <p:spPr>
          <a:xfrm>
            <a:off x="7523965" y="5409157"/>
            <a:ext cx="29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hu-HU" altLang="ja-JP" i="1" dirty="0" err="1"/>
              <a:t>Source</a:t>
            </a:r>
            <a:r>
              <a:rPr kumimoji="1" lang="hu-HU" altLang="ja-JP" i="1" dirty="0"/>
              <a:t>:</a:t>
            </a:r>
            <a:r>
              <a:rPr kumimoji="1" lang="el-GR" altLang="ja-JP" i="1" dirty="0"/>
              <a:t> </a:t>
            </a:r>
            <a:r>
              <a:rPr kumimoji="1" lang="en" altLang="ja-JP" i="1" dirty="0"/>
              <a:t>data4sci *</a:t>
            </a:r>
            <a:endParaRPr kumimoji="1" lang="ja-JP" altLang="en-US" i="1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2E71B0-A346-3B4E-9003-8E87F809E734}"/>
              </a:ext>
            </a:extLst>
          </p:cNvPr>
          <p:cNvSpPr txBox="1"/>
          <p:nvPr/>
        </p:nvSpPr>
        <p:spPr>
          <a:xfrm>
            <a:off x="10158830" y="3110672"/>
            <a:ext cx="28452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l-GR" altLang="ja-JP" sz="1600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kumimoji="1" lang="ja-JP" altLang="en-US" sz="1600">
              <a:solidFill>
                <a:schemeClr val="bg2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BCE7550-55DD-C745-A980-68DF60C78E31}"/>
              </a:ext>
            </a:extLst>
          </p:cNvPr>
          <p:cNvSpPr/>
          <p:nvPr/>
        </p:nvSpPr>
        <p:spPr>
          <a:xfrm>
            <a:off x="10158830" y="4946650"/>
            <a:ext cx="172620" cy="2444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673B9E-3172-B346-84F5-DBCCD9A87942}"/>
              </a:ext>
            </a:extLst>
          </p:cNvPr>
          <p:cNvSpPr txBox="1"/>
          <p:nvPr/>
        </p:nvSpPr>
        <p:spPr>
          <a:xfrm>
            <a:off x="10112702" y="4852078"/>
            <a:ext cx="284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l-GR" altLang="ja-JP" sz="1600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kumimoji="1" lang="ja-JP" altLang="en-US" sz="1600">
              <a:solidFill>
                <a:schemeClr val="bg2"/>
              </a:solidFill>
              <a:latin typeface="Cambria Math" panose="02040503050406030204" pitchFamily="18" charset="0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70672C5A-3E61-8042-AB61-D5103A7316B7}"/>
              </a:ext>
            </a:extLst>
          </p:cNvPr>
          <p:cNvSpPr/>
          <p:nvPr/>
        </p:nvSpPr>
        <p:spPr>
          <a:xfrm>
            <a:off x="9929352" y="4269658"/>
            <a:ext cx="229478" cy="229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ADA2EE7-FD91-374A-9946-C2BDA7981157}"/>
              </a:ext>
            </a:extLst>
          </p:cNvPr>
          <p:cNvSpPr txBox="1"/>
          <p:nvPr/>
        </p:nvSpPr>
        <p:spPr>
          <a:xfrm rot="17742094">
            <a:off x="9901827" y="4176625"/>
            <a:ext cx="284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l-GR" altLang="ja-JP" sz="1600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kumimoji="1" lang="ja-JP" altLang="en-US" sz="1600">
              <a:solidFill>
                <a:schemeClr val="bg2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17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7A239-AF67-DA47-BCF3-9F6B33E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hu-HU" altLang="ja-JP" sz="3200" dirty="0" err="1"/>
              <a:t>Still</a:t>
            </a:r>
            <a:r>
              <a:rPr lang="hu-HU" altLang="ja-JP" sz="3200" dirty="0"/>
              <a:t> more </a:t>
            </a:r>
            <a:r>
              <a:rPr lang="hu-HU" altLang="ja-JP" sz="3200" dirty="0" err="1"/>
              <a:t>possible</a:t>
            </a:r>
            <a:r>
              <a:rPr lang="hu-HU" altLang="ja-JP" sz="3200" dirty="0"/>
              <a:t> </a:t>
            </a:r>
            <a:r>
              <a:rPr lang="hu-HU" altLang="ja-JP" sz="3200" dirty="0" err="1"/>
              <a:t>parameters</a:t>
            </a:r>
            <a:endParaRPr kumimoji="1" lang="ja-JP" altLang="en-US" sz="3200"/>
          </a:p>
        </p:txBody>
      </p:sp>
      <p:graphicFrame>
        <p:nvGraphicFramePr>
          <p:cNvPr id="19" name="コンテンツ プレースホルダー 2">
            <a:extLst>
              <a:ext uri="{FF2B5EF4-FFF2-40B4-BE49-F238E27FC236}">
                <a16:creationId xmlns:a16="http://schemas.microsoft.com/office/drawing/2014/main" id="{8CE760D8-9D44-482A-A9CF-050475A9E3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384319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72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8B15104-07A0-5E44-90D6-38A74793A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l-GR" altLang="ja-JP" dirty="0" err="1"/>
              <a:t>Τηανκ</a:t>
            </a:r>
            <a:r>
              <a:rPr kumimoji="1" lang="el-GR" altLang="ja-JP" dirty="0"/>
              <a:t> </a:t>
            </a:r>
            <a:r>
              <a:rPr kumimoji="1" lang="hu-HU" altLang="ja-JP" dirty="0" err="1"/>
              <a:t>you</a:t>
            </a:r>
            <a:r>
              <a:rPr kumimoji="1" lang="hu-HU" altLang="ja-JP" dirty="0"/>
              <a:t> </a:t>
            </a:r>
            <a:r>
              <a:rPr kumimoji="1" lang="hu-HU" altLang="ja-JP" dirty="0" err="1"/>
              <a:t>for</a:t>
            </a:r>
            <a:r>
              <a:rPr kumimoji="1" lang="hu-HU" altLang="ja-JP" dirty="0"/>
              <a:t> </a:t>
            </a:r>
            <a:r>
              <a:rPr kumimoji="1" lang="hu-HU" altLang="ja-JP" dirty="0" err="1"/>
              <a:t>your</a:t>
            </a:r>
            <a:r>
              <a:rPr kumimoji="1" lang="hu-HU" altLang="ja-JP" dirty="0"/>
              <a:t> </a:t>
            </a:r>
            <a:r>
              <a:rPr kumimoji="1" lang="hu-HU" altLang="ja-JP" dirty="0" err="1"/>
              <a:t>attention</a:t>
            </a:r>
            <a:r>
              <a:rPr kumimoji="1" lang="hu-HU" altLang="ja-JP" dirty="0"/>
              <a:t>!</a:t>
            </a:r>
            <a:endParaRPr kumimoji="1" lang="ja-JP" altLang="en-US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D2D8108A-8E13-C041-9A6B-8F1CE8694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944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A6C301-8A74-B240-895A-2625FA9A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hu-HU" altLang="ja-JP" dirty="0" err="1"/>
              <a:t>Resources</a:t>
            </a:r>
            <a:r>
              <a:rPr kumimoji="1" lang="hu-HU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43FED5-B5B7-5844-997B-6218E3621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r>
              <a:rPr lang="hu-HU" altLang="ja-JP" dirty="0"/>
              <a:t> </a:t>
            </a:r>
            <a:endParaRPr lang="ja-JP" altLang="ja-JP"/>
          </a:p>
          <a:p>
            <a:pPr algn="just"/>
            <a:r>
              <a:rPr lang="en" altLang="ja-JP" dirty="0" err="1"/>
              <a:t>Allthiswasfield</a:t>
            </a:r>
            <a:r>
              <a:rPr lang="en" altLang="ja-JP" dirty="0"/>
              <a:t>, </a:t>
            </a:r>
            <a:r>
              <a:rPr lang="en" altLang="ja-JP" i="1" dirty="0" err="1"/>
              <a:t>Blogspot</a:t>
            </a:r>
            <a:endParaRPr lang="en" altLang="ja-JP" i="1" dirty="0"/>
          </a:p>
          <a:p>
            <a:pPr marL="0" indent="0" algn="just">
              <a:buNone/>
            </a:pPr>
            <a:r>
              <a:rPr lang="nl-NL" altLang="ja-JP" dirty="0">
                <a:hlinkClick r:id="rId2"/>
              </a:rPr>
              <a:t>http://allthiswasfield.blogspot.com/2020/04/another-flatten-covid-19-curve.html</a:t>
            </a:r>
            <a:endParaRPr lang="nl-NL" altLang="ja-JP" dirty="0"/>
          </a:p>
          <a:p>
            <a:pPr algn="just"/>
            <a:r>
              <a:rPr lang="nl-NL" altLang="ja-JP" dirty="0" err="1"/>
              <a:t>Doeschl</a:t>
            </a:r>
            <a:r>
              <a:rPr lang="nl-NL" altLang="ja-JP" dirty="0"/>
              <a:t>-Wilson, Andrea : </a:t>
            </a:r>
            <a:r>
              <a:rPr lang="nl-NL" altLang="ja-JP" dirty="0" err="1"/>
              <a:t>Modelling</a:t>
            </a:r>
            <a:r>
              <a:rPr lang="nl-NL" altLang="ja-JP" dirty="0"/>
              <a:t> </a:t>
            </a:r>
            <a:r>
              <a:rPr lang="nl-NL" altLang="ja-JP" dirty="0" err="1"/>
              <a:t>Epidemics</a:t>
            </a:r>
            <a:endParaRPr lang="nl-NL" altLang="ja-JP" dirty="0"/>
          </a:p>
          <a:p>
            <a:pPr marL="0" indent="0" algn="just">
              <a:buNone/>
            </a:pPr>
            <a:r>
              <a:rPr lang="nl-NL" altLang="ja-JP" dirty="0">
                <a:hlinkClick r:id="rId3"/>
              </a:rPr>
              <a:t>https://jvanderw.une.edu.au/L7_ModellingEpidemics3.pdf</a:t>
            </a:r>
            <a:endParaRPr lang="ja-JP" altLang="ja-JP"/>
          </a:p>
          <a:p>
            <a:pPr algn="just"/>
            <a:r>
              <a:rPr lang="hu-HU" altLang="ja-JP" dirty="0"/>
              <a:t> </a:t>
            </a:r>
            <a:r>
              <a:rPr lang="hu-HU" altLang="ja-JP" dirty="0" err="1"/>
              <a:t>Goncalves</a:t>
            </a:r>
            <a:r>
              <a:rPr lang="hu-HU" altLang="ja-JP" dirty="0"/>
              <a:t>, Bruno. </a:t>
            </a:r>
            <a:r>
              <a:rPr lang="hu-HU" altLang="ja-JP" i="1" dirty="0" err="1"/>
              <a:t>Medium</a:t>
            </a:r>
            <a:r>
              <a:rPr lang="hu-HU" altLang="ja-JP" i="1" dirty="0"/>
              <a:t>:</a:t>
            </a:r>
          </a:p>
          <a:p>
            <a:pPr marL="0" indent="0" algn="just">
              <a:buNone/>
            </a:pPr>
            <a:r>
              <a:rPr lang="hu-HU" altLang="ja-JP" u="sng" dirty="0">
                <a:hlinkClick r:id="rId4"/>
              </a:rPr>
              <a:t>https://medium.com/data-for-science/epidemic-modeling-101-or-why-your-covid19-exponential-fits-are-wrong-97aa50c55f8</a:t>
            </a:r>
            <a:endParaRPr lang="ja-JP" altLang="ja-JP"/>
          </a:p>
          <a:p>
            <a:pPr marL="0" indent="0" algn="just">
              <a:buNone/>
            </a:pPr>
            <a:r>
              <a:rPr lang="hu-HU" altLang="ja-JP" u="sng" dirty="0">
                <a:hlinkClick r:id="rId5"/>
              </a:rPr>
              <a:t>https://medium.com/data-for-science/epidemic-modeling-102-all-covid-19-models-are-wrong-but-some-are-useful-c81202cc6ee9</a:t>
            </a:r>
            <a:endParaRPr lang="ja-JP" altLang="ja-JP"/>
          </a:p>
          <a:p>
            <a:pPr algn="just"/>
            <a:r>
              <a:rPr lang="hu-HU" altLang="ja-JP" dirty="0" err="1"/>
              <a:t>Idmod.org</a:t>
            </a:r>
            <a:endParaRPr lang="hu-HU" altLang="ja-JP" dirty="0"/>
          </a:p>
          <a:p>
            <a:pPr marL="0" indent="0" algn="just">
              <a:buNone/>
            </a:pPr>
            <a:r>
              <a:rPr lang="nl-NL" altLang="ja-JP" dirty="0">
                <a:hlinkClick r:id="rId6"/>
              </a:rPr>
              <a:t>https://idmod.org/docs/hiv/model-seir.html</a:t>
            </a:r>
            <a:endParaRPr lang="hu-HU" altLang="ja-JP" dirty="0"/>
          </a:p>
          <a:p>
            <a:pPr algn="just"/>
            <a:r>
              <a:rPr lang="hu-HU" altLang="ja-JP" dirty="0"/>
              <a:t>Miller, Joel C. </a:t>
            </a:r>
            <a:r>
              <a:rPr lang="en" altLang="ja-JP" dirty="0"/>
              <a:t>A note on the derivation of epidemic final sizes, </a:t>
            </a:r>
            <a:r>
              <a:rPr lang="en" altLang="ja-JP" i="1" dirty="0"/>
              <a:t>Bull Math Biol</a:t>
            </a:r>
            <a:r>
              <a:rPr lang="en" altLang="ja-JP" dirty="0"/>
              <a:t>. 2012 September ; 74(9): 2125–2141. doi:10.1007/s11538-012-9749-6.</a:t>
            </a:r>
            <a:endParaRPr lang="hu-HU" altLang="ja-JP" dirty="0"/>
          </a:p>
          <a:p>
            <a:pPr algn="just"/>
            <a:r>
              <a:rPr lang="en" altLang="ja-JP" dirty="0" err="1"/>
              <a:t>Nesse</a:t>
            </a:r>
            <a:r>
              <a:rPr lang="en" altLang="ja-JP" dirty="0"/>
              <a:t>, Hans - Global Health - SEIR Model</a:t>
            </a:r>
          </a:p>
          <a:p>
            <a:pPr marL="0" indent="0" algn="just">
              <a:buNone/>
            </a:pPr>
            <a:r>
              <a:rPr lang="nl-NL" altLang="ja-JP" dirty="0">
                <a:hlinkClick r:id="rId6"/>
              </a:rPr>
              <a:t>https://www.public.asu.edu/~hnesse/classes/seir.html?Beta=0.7878&amp;Gamma=0.303&amp;Sigma=0.196&amp;Mu=0&amp;Nu=0&amp;initialS=9773000&amp;initialE=4089&amp;initialI=2000&amp;initialR=0&amp;iters=200</a:t>
            </a:r>
            <a:endParaRPr lang="hu-HU" altLang="ja-JP" dirty="0"/>
          </a:p>
          <a:p>
            <a:pPr marL="0" indent="0" algn="just">
              <a:buNone/>
            </a:pPr>
            <a:endParaRPr lang="nl-NL" altLang="ja-JP" dirty="0">
              <a:hlinkClick r:id="rId6"/>
            </a:endParaRPr>
          </a:p>
          <a:p>
            <a:pPr marL="0" indent="0" algn="r">
              <a:buNone/>
            </a:pPr>
            <a:r>
              <a:rPr lang="en" altLang="ja-JP" dirty="0"/>
              <a:t>* image slightly modified by creator of slide</a:t>
            </a:r>
            <a:endParaRPr lang="nl-NL" altLang="ja-JP" dirty="0">
              <a:hlinkClick r:id="rId6"/>
            </a:endParaRPr>
          </a:p>
          <a:p>
            <a:pPr marL="0" indent="0" algn="just">
              <a:buNone/>
            </a:pPr>
            <a:endParaRPr lang="nl-NL" altLang="ja-JP" dirty="0">
              <a:hlinkClick r:id="rId6"/>
            </a:endParaRPr>
          </a:p>
          <a:p>
            <a:pPr algn="ju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6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5FF990-581C-EE44-8459-5261B5EDE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4887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kumimoji="1" lang="hu-HU" altLang="ja-JP" dirty="0" err="1"/>
              <a:t>Compartmental</a:t>
            </a:r>
            <a:r>
              <a:rPr kumimoji="1" lang="hu-HU" altLang="ja-JP" dirty="0"/>
              <a:t> </a:t>
            </a:r>
            <a:r>
              <a:rPr kumimoji="1" lang="hu-HU" altLang="ja-JP" dirty="0" err="1"/>
              <a:t>models</a:t>
            </a:r>
            <a:endParaRPr kumimoji="1" lang="ja-JP" altLang="en-US"/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BF46D906-55F0-439E-99AD-969B76853C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964430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グラフィックス 6" descr="教授">
            <a:extLst>
              <a:ext uri="{FF2B5EF4-FFF2-40B4-BE49-F238E27FC236}">
                <a16:creationId xmlns:a16="http://schemas.microsoft.com/office/drawing/2014/main" id="{B55B47D1-95E1-5D46-B5EF-0A61062F6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70858" y="3171367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ユーザー">
            <a:extLst>
              <a:ext uri="{FF2B5EF4-FFF2-40B4-BE49-F238E27FC236}">
                <a16:creationId xmlns:a16="http://schemas.microsoft.com/office/drawing/2014/main" id="{4F3C07B8-66D5-CA45-82BE-1854587362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9542" y="3291682"/>
            <a:ext cx="914400" cy="9144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03C0B54-6638-0245-8897-CC50980C14DE}"/>
              </a:ext>
            </a:extLst>
          </p:cNvPr>
          <p:cNvSpPr txBox="1"/>
          <p:nvPr/>
        </p:nvSpPr>
        <p:spPr>
          <a:xfrm>
            <a:off x="8658844" y="4330009"/>
            <a:ext cx="253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hu-HU" altLang="ja-JP" sz="1000" b="1" dirty="0" err="1"/>
              <a:t>Benefits</a:t>
            </a:r>
            <a:r>
              <a:rPr kumimoji="1" lang="hu-HU" altLang="ja-JP" sz="1000" b="1" dirty="0"/>
              <a:t> </a:t>
            </a:r>
            <a:r>
              <a:rPr kumimoji="1" lang="hu-HU" altLang="ja-JP" sz="1000" b="1" dirty="0" err="1"/>
              <a:t>for</a:t>
            </a:r>
            <a:r>
              <a:rPr kumimoji="1" lang="hu-HU" altLang="ja-JP" sz="1000" b="1" dirty="0"/>
              <a:t> </a:t>
            </a:r>
            <a:r>
              <a:rPr kumimoji="1" lang="hu-HU" altLang="ja-JP" sz="1000" b="1" dirty="0" err="1"/>
              <a:t>specialists</a:t>
            </a:r>
            <a:r>
              <a:rPr kumimoji="1" lang="hu-HU" altLang="ja-JP" sz="1000" b="1" dirty="0"/>
              <a:t>:</a:t>
            </a:r>
          </a:p>
          <a:p>
            <a:endParaRPr kumimoji="1" lang="hu-HU" altLang="ja-JP" sz="1000" dirty="0"/>
          </a:p>
          <a:p>
            <a:r>
              <a:rPr kumimoji="1" lang="ja-JP" altLang="en-US" sz="1000"/>
              <a:t>・</a:t>
            </a:r>
            <a:r>
              <a:rPr kumimoji="1" lang="hu-HU" altLang="ja-JP" sz="1000" dirty="0"/>
              <a:t> </a:t>
            </a:r>
            <a:r>
              <a:rPr kumimoji="1" lang="hu-HU" altLang="ja-JP" sz="1000" dirty="0" err="1"/>
              <a:t>Measure</a:t>
            </a:r>
            <a:r>
              <a:rPr kumimoji="1" lang="hu-HU" altLang="ja-JP" sz="1000" dirty="0"/>
              <a:t> </a:t>
            </a:r>
            <a:r>
              <a:rPr kumimoji="1" lang="hu-HU" altLang="ja-JP" sz="1000" dirty="0" err="1"/>
              <a:t>magnitude</a:t>
            </a:r>
            <a:r>
              <a:rPr kumimoji="1" lang="hu-HU" altLang="ja-JP" sz="1000" dirty="0"/>
              <a:t> of </a:t>
            </a:r>
            <a:r>
              <a:rPr kumimoji="1" lang="hu-HU" altLang="ja-JP" sz="1000" dirty="0" err="1"/>
              <a:t>epidemic</a:t>
            </a:r>
            <a:endParaRPr kumimoji="1" lang="hu-HU" altLang="ja-JP" sz="1000" dirty="0"/>
          </a:p>
          <a:p>
            <a:r>
              <a:rPr kumimoji="1" lang="ja-JP" altLang="en-US" sz="1000"/>
              <a:t>・</a:t>
            </a:r>
            <a:r>
              <a:rPr kumimoji="1" lang="hu-HU" altLang="ja-JP" sz="1000" dirty="0"/>
              <a:t> </a:t>
            </a:r>
            <a:r>
              <a:rPr kumimoji="1" lang="hu-HU" altLang="ja-JP" sz="1000" dirty="0" err="1"/>
              <a:t>Can</a:t>
            </a:r>
            <a:r>
              <a:rPr kumimoji="1" lang="hu-HU" altLang="ja-JP" sz="1000" dirty="0"/>
              <a:t> </a:t>
            </a:r>
            <a:r>
              <a:rPr kumimoji="1" lang="hu-HU" altLang="ja-JP" sz="1000" dirty="0" err="1"/>
              <a:t>plan</a:t>
            </a:r>
            <a:r>
              <a:rPr kumimoji="1" lang="hu-HU" altLang="ja-JP" sz="1000" dirty="0"/>
              <a:t> </a:t>
            </a:r>
            <a:r>
              <a:rPr kumimoji="1" lang="hu-HU" altLang="ja-JP" sz="1000" dirty="0" err="1"/>
              <a:t>restrictions</a:t>
            </a:r>
            <a:r>
              <a:rPr kumimoji="1" lang="hu-HU" altLang="ja-JP" sz="1000" dirty="0"/>
              <a:t> and </a:t>
            </a:r>
            <a:r>
              <a:rPr kumimoji="1" lang="hu-HU" altLang="ja-JP" sz="1000" dirty="0" err="1"/>
              <a:t>relaxations</a:t>
            </a:r>
            <a:endParaRPr kumimoji="1" lang="ja-JP" altLang="en-US" sz="1000"/>
          </a:p>
        </p:txBody>
      </p:sp>
      <p:pic>
        <p:nvPicPr>
          <p:cNvPr id="20" name="グラフィックス 19" descr="電球と歯車">
            <a:extLst>
              <a:ext uri="{FF2B5EF4-FFF2-40B4-BE49-F238E27FC236}">
                <a16:creationId xmlns:a16="http://schemas.microsoft.com/office/drawing/2014/main" id="{7322526D-39A0-AE47-AE52-2195FA4EB0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70858" y="2196809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電球と歯車">
            <a:extLst>
              <a:ext uri="{FF2B5EF4-FFF2-40B4-BE49-F238E27FC236}">
                <a16:creationId xmlns:a16="http://schemas.microsoft.com/office/drawing/2014/main" id="{84DD47BE-550E-C64F-80DC-99AC32FEED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49542" y="2256967"/>
            <a:ext cx="914400" cy="914400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AE1A3EC-571F-2646-B073-E25D6C95985B}"/>
              </a:ext>
            </a:extLst>
          </p:cNvPr>
          <p:cNvSpPr txBox="1"/>
          <p:nvPr/>
        </p:nvSpPr>
        <p:spPr>
          <a:xfrm>
            <a:off x="1307432" y="4580021"/>
            <a:ext cx="25384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hu-HU" altLang="ja-JP" sz="1000" b="1" dirty="0" err="1"/>
              <a:t>Benefits</a:t>
            </a:r>
            <a:r>
              <a:rPr kumimoji="1" lang="hu-HU" altLang="ja-JP" sz="1000" b="1" dirty="0"/>
              <a:t> </a:t>
            </a:r>
            <a:r>
              <a:rPr kumimoji="1" lang="hu-HU" altLang="ja-JP" sz="1000" b="1" dirty="0" err="1"/>
              <a:t>for</a:t>
            </a:r>
            <a:r>
              <a:rPr kumimoji="1" lang="hu-HU" altLang="ja-JP" sz="1000" b="1" dirty="0"/>
              <a:t> </a:t>
            </a:r>
            <a:r>
              <a:rPr kumimoji="1" lang="hu-HU" altLang="ja-JP" sz="1000" b="1" dirty="0" err="1"/>
              <a:t>laypeople</a:t>
            </a:r>
            <a:r>
              <a:rPr kumimoji="1" lang="hu-HU" altLang="ja-JP" sz="1000" b="1" dirty="0"/>
              <a:t>:</a:t>
            </a:r>
          </a:p>
          <a:p>
            <a:endParaRPr kumimoji="1" lang="hu-HU" altLang="ja-JP" sz="1000" dirty="0"/>
          </a:p>
          <a:p>
            <a:r>
              <a:rPr kumimoji="1" lang="ja-JP" altLang="en-US" sz="1000"/>
              <a:t>・</a:t>
            </a:r>
            <a:r>
              <a:rPr kumimoji="1" lang="hu-HU" altLang="ja-JP" sz="1000" dirty="0" err="1"/>
              <a:t>Increased</a:t>
            </a:r>
            <a:r>
              <a:rPr kumimoji="1" lang="hu-HU" altLang="ja-JP" sz="1000" dirty="0"/>
              <a:t> </a:t>
            </a:r>
            <a:r>
              <a:rPr kumimoji="1" lang="hu-HU" altLang="ja-JP" sz="1000" dirty="0" err="1"/>
              <a:t>understanding</a:t>
            </a:r>
            <a:r>
              <a:rPr kumimoji="1" lang="hu-HU" altLang="ja-JP" sz="1000" dirty="0"/>
              <a:t> of </a:t>
            </a:r>
            <a:r>
              <a:rPr kumimoji="1" lang="hu-HU" altLang="ja-JP" sz="1000" dirty="0" err="1"/>
              <a:t>policies</a:t>
            </a:r>
            <a:r>
              <a:rPr kumimoji="1" lang="hu-HU" altLang="ja-JP" sz="1000" dirty="0"/>
              <a:t> </a:t>
            </a:r>
          </a:p>
          <a:p>
            <a:r>
              <a:rPr kumimoji="1" lang="ja-JP" altLang="en-US" sz="1000"/>
              <a:t>・</a:t>
            </a:r>
            <a:r>
              <a:rPr kumimoji="1" lang="hu-HU" altLang="ja-JP" sz="1000" dirty="0" err="1"/>
              <a:t>Correct</a:t>
            </a:r>
            <a:r>
              <a:rPr kumimoji="1" lang="hu-HU" altLang="ja-JP" sz="1000" dirty="0"/>
              <a:t> </a:t>
            </a:r>
            <a:r>
              <a:rPr kumimoji="1" lang="hu-HU" altLang="ja-JP" sz="1000" dirty="0" err="1"/>
              <a:t>interpretation</a:t>
            </a:r>
            <a:r>
              <a:rPr kumimoji="1" lang="hu-HU" altLang="ja-JP" sz="1000" dirty="0"/>
              <a:t> of </a:t>
            </a:r>
            <a:r>
              <a:rPr kumimoji="1" lang="hu-HU" altLang="ja-JP" sz="1000" dirty="0" err="1"/>
              <a:t>news</a:t>
            </a:r>
            <a:endParaRPr kumimoji="1" lang="ja-JP" altLang="en-US" sz="1000"/>
          </a:p>
          <a:p>
            <a:endParaRPr kumimoji="1" lang="ja-JP" altLang="en-US" sz="10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76ADB0A-A9EA-4C4F-843E-6FA5A7B59FA6}"/>
              </a:ext>
            </a:extLst>
          </p:cNvPr>
          <p:cNvSpPr txBox="1"/>
          <p:nvPr/>
        </p:nvSpPr>
        <p:spPr>
          <a:xfrm>
            <a:off x="2800348" y="1700215"/>
            <a:ext cx="667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ja-JP" sz="1200" dirty="0"/>
              <a:t> = simplified technique to mathematically model infectious disease</a:t>
            </a:r>
            <a:r>
              <a:rPr lang="ja-JP" altLang="ja-JP" sz="1200"/>
              <a:t> </a:t>
            </a:r>
            <a:r>
              <a:rPr lang="hu-HU" altLang="ja-JP" sz="1200" dirty="0" err="1"/>
              <a:t>dynamics</a:t>
            </a:r>
            <a:endParaRPr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72843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1F770-4FE6-FA46-A83D-4E672FA5D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74" y="809343"/>
            <a:ext cx="4133374" cy="1920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en-US" altLang="ja-JP" sz="2800" kern="1200" cap="all" baseline="0" dirty="0">
                <a:latin typeface="+mj-lt"/>
                <a:ea typeface="+mj-ea"/>
                <a:cs typeface="+mj-cs"/>
              </a:rPr>
              <a:t>What do we mean by ‘compartments’?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E2865D-A5FF-0043-8C31-9877EA5AA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821774"/>
            <a:ext cx="3687417" cy="314832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ja-JP" sz="2000" dirty="0"/>
              <a:t>Splits whole population into subgroups (‘compartments’)</a:t>
            </a:r>
          </a:p>
          <a:p>
            <a:r>
              <a:rPr lang="en-US" altLang="ja-JP" sz="2000" dirty="0"/>
              <a:t>Subgroups labelled according to basic property (e.g. S, I, R)</a:t>
            </a:r>
          </a:p>
          <a:p>
            <a:r>
              <a:rPr lang="en-US" altLang="ja-JP" sz="2000" i="1" dirty="0"/>
              <a:t>Every</a:t>
            </a:r>
            <a:r>
              <a:rPr lang="en-US" altLang="ja-JP" sz="2000" dirty="0"/>
              <a:t> inhabitant assigned into </a:t>
            </a:r>
            <a:r>
              <a:rPr lang="en-US" altLang="ja-JP" sz="2000" i="1" dirty="0"/>
              <a:t>one</a:t>
            </a:r>
            <a:r>
              <a:rPr lang="en-US" altLang="ja-JP" sz="2000" dirty="0"/>
              <a:t> of groups </a:t>
            </a:r>
          </a:p>
          <a:p>
            <a:r>
              <a:rPr lang="en-US" altLang="ja-JP" sz="2000" dirty="0"/>
              <a:t>Progression between compartments ~ disease dynamics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297E2776-DB81-544E-9B91-C94CC3B6B0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79475" y="2269224"/>
            <a:ext cx="6269058" cy="23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2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C7F3AED7-7CD6-A448-BA45-CF13F4F117CC}"/>
              </a:ext>
            </a:extLst>
          </p:cNvPr>
          <p:cNvCxnSpPr/>
          <p:nvPr/>
        </p:nvCxnSpPr>
        <p:spPr>
          <a:xfrm>
            <a:off x="1650383" y="1561176"/>
            <a:ext cx="0" cy="432667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FE9B540-EEDD-2E46-8FCA-DEB25825C88B}"/>
              </a:ext>
            </a:extLst>
          </p:cNvPr>
          <p:cNvCxnSpPr>
            <a:cxnSpLocks/>
          </p:cNvCxnSpPr>
          <p:nvPr/>
        </p:nvCxnSpPr>
        <p:spPr>
          <a:xfrm flipH="1">
            <a:off x="1650384" y="1561176"/>
            <a:ext cx="943393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91AB7F89-A6B3-2F46-BDB0-4818350563F1}"/>
              </a:ext>
            </a:extLst>
          </p:cNvPr>
          <p:cNvCxnSpPr/>
          <p:nvPr/>
        </p:nvCxnSpPr>
        <p:spPr>
          <a:xfrm>
            <a:off x="11058295" y="1561176"/>
            <a:ext cx="0" cy="432667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9F73B9F-8191-E346-84F3-1DE260460D75}"/>
              </a:ext>
            </a:extLst>
          </p:cNvPr>
          <p:cNvCxnSpPr>
            <a:cxnSpLocks/>
          </p:cNvCxnSpPr>
          <p:nvPr/>
        </p:nvCxnSpPr>
        <p:spPr>
          <a:xfrm flipH="1">
            <a:off x="1624364" y="5884132"/>
            <a:ext cx="943393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A113EAB-5CEC-0F4F-8558-BBD64C3EE213}"/>
              </a:ext>
            </a:extLst>
          </p:cNvPr>
          <p:cNvCxnSpPr>
            <a:cxnSpLocks/>
          </p:cNvCxnSpPr>
          <p:nvPr/>
        </p:nvCxnSpPr>
        <p:spPr>
          <a:xfrm flipH="1">
            <a:off x="1650383" y="2914190"/>
            <a:ext cx="943393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8005A76D-0F22-214E-9CF0-CE3D999BAB8B}"/>
              </a:ext>
            </a:extLst>
          </p:cNvPr>
          <p:cNvCxnSpPr>
            <a:cxnSpLocks/>
          </p:cNvCxnSpPr>
          <p:nvPr/>
        </p:nvCxnSpPr>
        <p:spPr>
          <a:xfrm>
            <a:off x="4300656" y="2914190"/>
            <a:ext cx="0" cy="29699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938E909E-7E65-3A46-B5A8-B909CB6CE6E0}"/>
              </a:ext>
            </a:extLst>
          </p:cNvPr>
          <p:cNvCxnSpPr>
            <a:cxnSpLocks/>
          </p:cNvCxnSpPr>
          <p:nvPr/>
        </p:nvCxnSpPr>
        <p:spPr>
          <a:xfrm>
            <a:off x="8445192" y="2914190"/>
            <a:ext cx="0" cy="29699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グラフィックス 37" descr="男性">
            <a:extLst>
              <a:ext uri="{FF2B5EF4-FFF2-40B4-BE49-F238E27FC236}">
                <a16:creationId xmlns:a16="http://schemas.microsoft.com/office/drawing/2014/main" id="{B46E030A-25EF-F64E-A37A-4C6FEF92A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2026" y="1763756"/>
            <a:ext cx="914400" cy="914400"/>
          </a:xfrm>
          <a:prstGeom prst="rect">
            <a:avLst/>
          </a:prstGeom>
        </p:spPr>
      </p:pic>
      <p:pic>
        <p:nvPicPr>
          <p:cNvPr id="39" name="グラフィックス 38" descr="男性">
            <a:extLst>
              <a:ext uri="{FF2B5EF4-FFF2-40B4-BE49-F238E27FC236}">
                <a16:creationId xmlns:a16="http://schemas.microsoft.com/office/drawing/2014/main" id="{B727AF5A-E6BD-DB47-B8EB-689342B67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6761" y="1756943"/>
            <a:ext cx="914400" cy="914400"/>
          </a:xfrm>
          <a:prstGeom prst="rect">
            <a:avLst/>
          </a:prstGeom>
        </p:spPr>
      </p:pic>
      <p:pic>
        <p:nvPicPr>
          <p:cNvPr id="40" name="グラフィックス 39" descr="男性">
            <a:extLst>
              <a:ext uri="{FF2B5EF4-FFF2-40B4-BE49-F238E27FC236}">
                <a16:creationId xmlns:a16="http://schemas.microsoft.com/office/drawing/2014/main" id="{C2DAAC69-3B15-3441-951F-F2F9EF20E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7232" y="1754467"/>
            <a:ext cx="914400" cy="914400"/>
          </a:xfrm>
          <a:prstGeom prst="rect">
            <a:avLst/>
          </a:prstGeom>
        </p:spPr>
      </p:pic>
      <p:pic>
        <p:nvPicPr>
          <p:cNvPr id="41" name="グラフィックス 40" descr="男性">
            <a:extLst>
              <a:ext uri="{FF2B5EF4-FFF2-40B4-BE49-F238E27FC236}">
                <a16:creationId xmlns:a16="http://schemas.microsoft.com/office/drawing/2014/main" id="{F4EA3923-8E45-6140-9692-F2A4028A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399" y="1732161"/>
            <a:ext cx="914400" cy="914400"/>
          </a:xfrm>
          <a:prstGeom prst="rect">
            <a:avLst/>
          </a:prstGeom>
        </p:spPr>
      </p:pic>
      <p:pic>
        <p:nvPicPr>
          <p:cNvPr id="42" name="グラフィックス 41" descr="男性">
            <a:extLst>
              <a:ext uri="{FF2B5EF4-FFF2-40B4-BE49-F238E27FC236}">
                <a16:creationId xmlns:a16="http://schemas.microsoft.com/office/drawing/2014/main" id="{908A3C9F-197F-EC49-B777-FF10D8FBA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8355" y="1716830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男性">
            <a:extLst>
              <a:ext uri="{FF2B5EF4-FFF2-40B4-BE49-F238E27FC236}">
                <a16:creationId xmlns:a16="http://schemas.microsoft.com/office/drawing/2014/main" id="{3005CC6F-533A-674D-BC12-8843F1BD0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0013" y="1735880"/>
            <a:ext cx="914400" cy="914400"/>
          </a:xfrm>
          <a:prstGeom prst="rect">
            <a:avLst/>
          </a:prstGeom>
        </p:spPr>
      </p:pic>
      <p:pic>
        <p:nvPicPr>
          <p:cNvPr id="44" name="グラフィックス 43" descr="男性">
            <a:extLst>
              <a:ext uri="{FF2B5EF4-FFF2-40B4-BE49-F238E27FC236}">
                <a16:creationId xmlns:a16="http://schemas.microsoft.com/office/drawing/2014/main" id="{0E663229-EC9C-9947-81E9-09B8169FC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7814" y="1739596"/>
            <a:ext cx="914400" cy="914400"/>
          </a:xfrm>
          <a:prstGeom prst="rect">
            <a:avLst/>
          </a:prstGeom>
        </p:spPr>
      </p:pic>
      <p:pic>
        <p:nvPicPr>
          <p:cNvPr id="45" name="グラフィックス 44" descr="男性">
            <a:extLst>
              <a:ext uri="{FF2B5EF4-FFF2-40B4-BE49-F238E27FC236}">
                <a16:creationId xmlns:a16="http://schemas.microsoft.com/office/drawing/2014/main" id="{D609BF54-4729-C84B-8BBE-1ED77D6F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6912" y="1739596"/>
            <a:ext cx="914400" cy="914400"/>
          </a:xfrm>
          <a:prstGeom prst="rect">
            <a:avLst/>
          </a:prstGeom>
        </p:spPr>
      </p:pic>
      <p:pic>
        <p:nvPicPr>
          <p:cNvPr id="47" name="グラフィックス 46" descr="男性">
            <a:extLst>
              <a:ext uri="{FF2B5EF4-FFF2-40B4-BE49-F238E27FC236}">
                <a16:creationId xmlns:a16="http://schemas.microsoft.com/office/drawing/2014/main" id="{96049C6F-B0CA-E24E-9648-A3554265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7542" y="173216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握手">
            <a:extLst>
              <a:ext uri="{FF2B5EF4-FFF2-40B4-BE49-F238E27FC236}">
                <a16:creationId xmlns:a16="http://schemas.microsoft.com/office/drawing/2014/main" id="{4AB64603-20F1-814C-B53E-81AE7BE99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9117" y="2692510"/>
            <a:ext cx="1293028" cy="1293028"/>
          </a:xfrm>
          <a:prstGeom prst="rect">
            <a:avLst/>
          </a:prstGeom>
        </p:spPr>
      </p:pic>
      <p:pic>
        <p:nvPicPr>
          <p:cNvPr id="55" name="グラフィックス 54" descr="医療">
            <a:extLst>
              <a:ext uri="{FF2B5EF4-FFF2-40B4-BE49-F238E27FC236}">
                <a16:creationId xmlns:a16="http://schemas.microsoft.com/office/drawing/2014/main" id="{57F4758D-D70D-C243-A7C2-4817F150F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8320" y="2974914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頭蓋骨">
            <a:extLst>
              <a:ext uri="{FF2B5EF4-FFF2-40B4-BE49-F238E27FC236}">
                <a16:creationId xmlns:a16="http://schemas.microsoft.com/office/drawing/2014/main" id="{2C2C79AA-8125-B84E-919F-26E697A677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4544" y="2881824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地球: アフリカとヨーロッパ">
            <a:extLst>
              <a:ext uri="{FF2B5EF4-FFF2-40B4-BE49-F238E27FC236}">
                <a16:creationId xmlns:a16="http://schemas.microsoft.com/office/drawing/2014/main" id="{6B0961F7-BEE4-1D4A-A866-93FF162231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555519"/>
            <a:ext cx="914400" cy="9144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F45DDA0-CC29-3645-807E-BFBF67F0B98B}"/>
              </a:ext>
            </a:extLst>
          </p:cNvPr>
          <p:cNvSpPr txBox="1"/>
          <p:nvPr/>
        </p:nvSpPr>
        <p:spPr>
          <a:xfrm>
            <a:off x="5317685" y="6117815"/>
            <a:ext cx="177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hu-HU" altLang="ja-JP" dirty="0"/>
              <a:t>POPULATION:</a:t>
            </a:r>
            <a:endParaRPr kumimoji="1" lang="ja-JP" altLang="en-US"/>
          </a:p>
        </p:txBody>
      </p:sp>
      <p:pic>
        <p:nvPicPr>
          <p:cNvPr id="23" name="グラフィックス 22" descr="男性">
            <a:extLst>
              <a:ext uri="{FF2B5EF4-FFF2-40B4-BE49-F238E27FC236}">
                <a16:creationId xmlns:a16="http://schemas.microsoft.com/office/drawing/2014/main" id="{CE2889DA-21AF-FE47-BF15-E71577869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6893" y="1743369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E0367BA-F593-7B41-BD03-25FE125C02E6}"/>
              </a:ext>
            </a:extLst>
          </p:cNvPr>
          <p:cNvSpPr txBox="1"/>
          <p:nvPr/>
        </p:nvSpPr>
        <p:spPr>
          <a:xfrm>
            <a:off x="7167814" y="6117816"/>
            <a:ext cx="563022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hu-HU" altLang="ja-JP" dirty="0"/>
              <a:t>10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32F83A7-9609-1B40-B9E5-30688F073628}"/>
              </a:ext>
            </a:extLst>
          </p:cNvPr>
          <p:cNvSpPr txBox="1"/>
          <p:nvPr/>
        </p:nvSpPr>
        <p:spPr>
          <a:xfrm>
            <a:off x="7167814" y="6117816"/>
            <a:ext cx="563022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hu-HU" altLang="ja-JP" dirty="0"/>
              <a:t> 9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123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04427 0.25 " pathEditMode="fixed" rAng="0" ptsTypes="AA">
                                      <p:cBhvr>
                                        <p:cTn id="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250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-0.18425 0.37338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18449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-0.00573 0.42638 " pathEditMode="fixed" rAng="0" ptsTypes="AA">
                                      <p:cBhvr>
                                        <p:cTn id="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44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23945 0.40277 " pathEditMode="fixed" rAng="0" ptsTypes="AA">
                                      <p:cBhvr>
                                        <p:cTn id="2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20093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75 0.38912 L -0.00236 0.26111 " pathEditMode="fixed" ptsTypes="AA">
                                      <p:cBhvr>
                                        <p:cTn id="3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0.42638 L -0.2599 0.42638 " pathEditMode="fixed" rAng="0" ptsTypes="AA">
                                      <p:cBhvr>
                                        <p:cTn id="3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8" y="0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2 0.38264 L -0.00989 0.38264 " pathEditMode="fixed" ptsTypes="AA">
                                      <p:cBhvr>
                                        <p:cTn id="4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2EB8100-B43B-4749-8C45-F38D72798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0879B0-EAC1-4E25-8C2E-71498C973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65DA4E4-DB6B-FC47-98DB-E421C450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6751948" cy="1293028"/>
          </a:xfrm>
        </p:spPr>
        <p:txBody>
          <a:bodyPr>
            <a:normAutofit/>
          </a:bodyPr>
          <a:lstStyle/>
          <a:p>
            <a:r>
              <a:rPr kumimoji="1" lang="hu-HU" altLang="ja-JP" dirty="0" err="1"/>
              <a:t>ModeLling</a:t>
            </a:r>
            <a:r>
              <a:rPr kumimoji="1" lang="hu-HU" altLang="ja-JP" dirty="0"/>
              <a:t> of </a:t>
            </a:r>
            <a:r>
              <a:rPr kumimoji="1" lang="hu-HU" altLang="ja-JP" dirty="0" err="1"/>
              <a:t>epidemiology</a:t>
            </a:r>
            <a:r>
              <a:rPr kumimoji="1" lang="hu-HU" altLang="ja-JP" dirty="0"/>
              <a:t>: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922E45-4BFE-B645-BFB9-B2FF29DB4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770802" cy="4024125"/>
          </a:xfrm>
        </p:spPr>
        <p:txBody>
          <a:bodyPr>
            <a:normAutofit lnSpcReduction="10000"/>
          </a:bodyPr>
          <a:lstStyle/>
          <a:p>
            <a:endParaRPr lang="en" altLang="ja-JP" dirty="0"/>
          </a:p>
          <a:p>
            <a:r>
              <a:rPr lang="en" altLang="ja-JP" i="1" dirty="0" err="1">
                <a:solidFill>
                  <a:schemeClr val="accent1"/>
                </a:solidFill>
              </a:rPr>
              <a:t>Kermack</a:t>
            </a:r>
            <a:r>
              <a:rPr lang="en" altLang="ja-JP" i="1" dirty="0">
                <a:solidFill>
                  <a:schemeClr val="accent1"/>
                </a:solidFill>
              </a:rPr>
              <a:t>-McKendrick Theory </a:t>
            </a:r>
            <a:r>
              <a:rPr lang="en" altLang="ja-JP" dirty="0">
                <a:solidFill>
                  <a:schemeClr val="accent1"/>
                </a:solidFill>
              </a:rPr>
              <a:t>(1927)</a:t>
            </a:r>
          </a:p>
          <a:p>
            <a:r>
              <a:rPr lang="en" altLang="ja-JP" dirty="0"/>
              <a:t>Number &amp; distribution of infections over time</a:t>
            </a:r>
          </a:p>
          <a:p>
            <a:r>
              <a:rPr lang="nl-NL" altLang="ja-JP" dirty="0" err="1"/>
              <a:t>Only</a:t>
            </a:r>
            <a:r>
              <a:rPr lang="nl-NL" altLang="ja-JP" dirty="0"/>
              <a:t> </a:t>
            </a:r>
            <a:r>
              <a:rPr lang="nl-NL" altLang="ja-JP" dirty="0" err="1"/>
              <a:t>infection</a:t>
            </a:r>
            <a:r>
              <a:rPr lang="nl-NL" altLang="ja-JP" dirty="0"/>
              <a:t> </a:t>
            </a:r>
            <a:r>
              <a:rPr lang="nl-NL" altLang="ja-JP" dirty="0" err="1"/>
              <a:t>and</a:t>
            </a:r>
            <a:r>
              <a:rPr lang="nl-NL" altLang="ja-JP" dirty="0"/>
              <a:t> </a:t>
            </a:r>
            <a:r>
              <a:rPr lang="nl-NL" altLang="ja-JP" dirty="0" err="1"/>
              <a:t>removal</a:t>
            </a:r>
            <a:r>
              <a:rPr lang="nl-NL" altLang="ja-JP" dirty="0"/>
              <a:t> events</a:t>
            </a:r>
          </a:p>
          <a:p>
            <a:r>
              <a:rPr lang="ja-JP" altLang="en-US"/>
              <a:t>✔︎</a:t>
            </a:r>
            <a:r>
              <a:rPr lang="nl-NL" altLang="ja-JP" dirty="0"/>
              <a:t> Simple </a:t>
            </a:r>
            <a:r>
              <a:rPr lang="nl-NL" altLang="ja-JP" dirty="0" err="1"/>
              <a:t>epidemic</a:t>
            </a:r>
            <a:r>
              <a:rPr lang="nl-NL" altLang="ja-JP" dirty="0"/>
              <a:t> (incl. </a:t>
            </a:r>
            <a:r>
              <a:rPr lang="nl-NL" altLang="ja-JP" dirty="0" err="1"/>
              <a:t>threshold</a:t>
            </a:r>
            <a:r>
              <a:rPr lang="nl-NL" altLang="ja-JP" dirty="0"/>
              <a:t> </a:t>
            </a:r>
            <a:r>
              <a:rPr lang="nl-NL" altLang="ja-JP" dirty="0" err="1"/>
              <a:t>condition</a:t>
            </a:r>
            <a:r>
              <a:rPr lang="nl-NL" altLang="ja-JP" dirty="0"/>
              <a:t> </a:t>
            </a:r>
            <a:r>
              <a:rPr lang="nl-NL" altLang="ja-JP" dirty="0" err="1"/>
              <a:t>for</a:t>
            </a:r>
            <a:r>
              <a:rPr lang="nl-NL" altLang="ja-JP" dirty="0"/>
              <a:t> </a:t>
            </a:r>
            <a:r>
              <a:rPr lang="nl-NL" altLang="ja-JP" dirty="0" err="1"/>
              <a:t>an</a:t>
            </a:r>
            <a:r>
              <a:rPr lang="nl-NL" altLang="ja-JP" dirty="0"/>
              <a:t> </a:t>
            </a:r>
            <a:r>
              <a:rPr lang="nl-NL" altLang="ja-JP" dirty="0" err="1"/>
              <a:t>outbreak</a:t>
            </a:r>
            <a:r>
              <a:rPr lang="nl-NL" altLang="ja-JP" dirty="0"/>
              <a:t>)</a:t>
            </a:r>
          </a:p>
          <a:p>
            <a:r>
              <a:rPr lang="ja-JP" altLang="en-US"/>
              <a:t>✖️</a:t>
            </a:r>
            <a:r>
              <a:rPr lang="nl-NL" altLang="ja-JP" dirty="0"/>
              <a:t> </a:t>
            </a:r>
            <a:r>
              <a:rPr lang="nl-NL" altLang="ja-JP" dirty="0" err="1"/>
              <a:t>Endemic</a:t>
            </a:r>
            <a:r>
              <a:rPr lang="nl-NL" altLang="ja-JP" dirty="0"/>
              <a:t> / </a:t>
            </a:r>
            <a:r>
              <a:rPr lang="nl-NL" altLang="ja-JP" dirty="0" err="1"/>
              <a:t>recurring</a:t>
            </a:r>
            <a:r>
              <a:rPr lang="nl-NL" altLang="ja-JP" dirty="0"/>
              <a:t> </a:t>
            </a:r>
            <a:r>
              <a:rPr lang="nl-NL" altLang="ja-JP" dirty="0" err="1"/>
              <a:t>disease</a:t>
            </a:r>
            <a:endParaRPr lang="nl-NL" altLang="ja-JP" dirty="0"/>
          </a:p>
          <a:p>
            <a:endParaRPr lang="nl-NL" altLang="ja-JP" dirty="0"/>
          </a:p>
          <a:p>
            <a:r>
              <a:rPr lang="el-GR" altLang="ja-JP" dirty="0">
                <a:solidFill>
                  <a:schemeClr val="accent3"/>
                </a:solidFill>
              </a:rPr>
              <a:t>β</a:t>
            </a:r>
            <a:r>
              <a:rPr lang="hu-HU" altLang="ja-JP" dirty="0">
                <a:solidFill>
                  <a:schemeClr val="accent3"/>
                </a:solidFill>
              </a:rPr>
              <a:t>: </a:t>
            </a:r>
            <a:r>
              <a:rPr lang="hu-HU" altLang="ja-JP" dirty="0" err="1">
                <a:solidFill>
                  <a:schemeClr val="accent3"/>
                </a:solidFill>
              </a:rPr>
              <a:t>transmission</a:t>
            </a:r>
            <a:r>
              <a:rPr lang="hu-HU" altLang="ja-JP" dirty="0">
                <a:solidFill>
                  <a:schemeClr val="accent3"/>
                </a:solidFill>
              </a:rPr>
              <a:t> </a:t>
            </a:r>
            <a:r>
              <a:rPr lang="hu-HU" altLang="ja-JP" dirty="0" err="1">
                <a:solidFill>
                  <a:schemeClr val="accent3"/>
                </a:solidFill>
              </a:rPr>
              <a:t>rate</a:t>
            </a:r>
            <a:r>
              <a:rPr lang="el-GR" altLang="ja-JP" dirty="0">
                <a:solidFill>
                  <a:schemeClr val="accent3"/>
                </a:solidFill>
              </a:rPr>
              <a:t> </a:t>
            </a:r>
            <a:endParaRPr lang="hu-HU" altLang="ja-JP" dirty="0">
              <a:solidFill>
                <a:schemeClr val="accent3"/>
              </a:solidFill>
            </a:endParaRPr>
          </a:p>
          <a:p>
            <a:r>
              <a:rPr lang="el-GR" altLang="ja-JP" dirty="0">
                <a:solidFill>
                  <a:schemeClr val="accent3"/>
                </a:solidFill>
              </a:rPr>
              <a:t>γ</a:t>
            </a:r>
            <a:r>
              <a:rPr lang="hu-HU" altLang="ja-JP" dirty="0">
                <a:solidFill>
                  <a:schemeClr val="accent3"/>
                </a:solidFill>
              </a:rPr>
              <a:t>: </a:t>
            </a:r>
            <a:r>
              <a:rPr lang="hu-HU" altLang="ja-JP" dirty="0" err="1">
                <a:solidFill>
                  <a:schemeClr val="accent3"/>
                </a:solidFill>
              </a:rPr>
              <a:t>removal</a:t>
            </a:r>
            <a:r>
              <a:rPr lang="hu-HU" altLang="ja-JP" dirty="0">
                <a:solidFill>
                  <a:schemeClr val="accent3"/>
                </a:solidFill>
              </a:rPr>
              <a:t> </a:t>
            </a:r>
            <a:r>
              <a:rPr lang="hu-HU" altLang="ja-JP" dirty="0" err="1">
                <a:solidFill>
                  <a:schemeClr val="accent3"/>
                </a:solidFill>
              </a:rPr>
              <a:t>rate</a:t>
            </a:r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20" name="Rounded Rectangle 14">
            <a:extLst>
              <a:ext uri="{FF2B5EF4-FFF2-40B4-BE49-F238E27FC236}">
                <a16:creationId xmlns:a16="http://schemas.microsoft.com/office/drawing/2014/main" id="{F65BD92B-D81A-4136-9B11-5115332E8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8475" y="1075591"/>
            <a:ext cx="3303482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グラフィックス 3">
            <a:extLst>
              <a:ext uri="{FF2B5EF4-FFF2-40B4-BE49-F238E27FC236}">
                <a16:creationId xmlns:a16="http://schemas.microsoft.com/office/drawing/2014/main" id="{EF40B896-2E68-104B-A8F0-8162622079D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0446" y="1707228"/>
            <a:ext cx="2699540" cy="2951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4C054B8-1326-594C-81B4-E634A3D36277}"/>
                  </a:ext>
                </a:extLst>
              </p:cNvPr>
              <p:cNvSpPr txBox="1"/>
              <p:nvPr/>
            </p:nvSpPr>
            <p:spPr>
              <a:xfrm>
                <a:off x="8372478" y="5280093"/>
                <a:ext cx="2813236" cy="71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ja-JP" altLang="en-US" sz="2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ja-JP" sz="28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ja-JP" altLang="en-US" sz="2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ja-JP" sz="28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altLang="ja-JP" sz="2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ja-JP" altLang="en-US" sz="2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2800" dirty="0">
                    <a:solidFill>
                      <a:schemeClr val="accent5"/>
                    </a:solidFill>
                  </a:rPr>
                  <a:t> = 0</a:t>
                </a: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4C054B8-1326-594C-81B4-E634A3D36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478" y="5280093"/>
                <a:ext cx="2813236" cy="712887"/>
              </a:xfrm>
              <a:prstGeom prst="rect">
                <a:avLst/>
              </a:prstGeom>
              <a:blipFill>
                <a:blip r:embed="rId5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53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9A49D5-168E-2B48-9096-53310380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hu-HU" altLang="ja-JP"/>
              <a:t>Assumptions</a:t>
            </a:r>
            <a:endParaRPr kumimoji="1" lang="ja-JP" altLang="en-US"/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BD5B6723-2FD3-44E0-B09C-E77C52B7B8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9321806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8607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D8F64B-0F00-A94E-860D-AB24B162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4751"/>
            <a:ext cx="8610600" cy="1293028"/>
          </a:xfrm>
        </p:spPr>
        <p:txBody>
          <a:bodyPr/>
          <a:lstStyle/>
          <a:p>
            <a:r>
              <a:rPr kumimoji="1" lang="hu-HU" altLang="ja-JP" dirty="0" err="1"/>
              <a:t>Assumptions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E4C085C-5A25-BF43-AB49-CAF35B79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848" y="2556642"/>
            <a:ext cx="5845492" cy="291300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ABFDF0-D038-D04E-B17A-8A480659FDE0}"/>
              </a:ext>
            </a:extLst>
          </p:cNvPr>
          <p:cNvSpPr txBox="1"/>
          <p:nvPr/>
        </p:nvSpPr>
        <p:spPr>
          <a:xfrm>
            <a:off x="5376810" y="5607744"/>
            <a:ext cx="584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hu-HU" altLang="ja-JP" i="1" dirty="0"/>
              <a:t>© Harry </a:t>
            </a:r>
            <a:r>
              <a:rPr kumimoji="1" lang="hu-HU" altLang="ja-JP" i="1" dirty="0" err="1"/>
              <a:t>Stevens</a:t>
            </a:r>
            <a:r>
              <a:rPr kumimoji="1" lang="hu-HU" altLang="ja-JP" i="1" dirty="0"/>
              <a:t>, The Washington Post</a:t>
            </a:r>
            <a:endParaRPr kumimoji="1" lang="ja-JP" altLang="en-US" i="1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5C5F92A-3B4F-0D43-AE19-51052E67B02C}"/>
              </a:ext>
            </a:extLst>
          </p:cNvPr>
          <p:cNvGrpSpPr/>
          <p:nvPr/>
        </p:nvGrpSpPr>
        <p:grpSpPr>
          <a:xfrm>
            <a:off x="1183779" y="2217378"/>
            <a:ext cx="3423642" cy="4018530"/>
            <a:chOff x="7395912" y="0"/>
            <a:chExt cx="3423642" cy="3530062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DE290892-E179-2346-B2B0-1877CF903E32}"/>
                </a:ext>
              </a:extLst>
            </p:cNvPr>
            <p:cNvSpPr/>
            <p:nvPr/>
          </p:nvSpPr>
          <p:spPr>
            <a:xfrm>
              <a:off x="7395912" y="0"/>
              <a:ext cx="3423642" cy="3530062"/>
            </a:xfrm>
            <a:prstGeom prst="rect">
              <a:avLst/>
            </a:prstGeom>
          </p:spPr>
          <p:style>
            <a:lnRef idx="1">
              <a:schemeClr val="accent2">
                <a:hueOff val="-1844266"/>
                <a:satOff val="10562"/>
                <a:lumOff val="4314"/>
                <a:alphaOff val="0"/>
              </a:schemeClr>
            </a:lnRef>
            <a:fillRef idx="3">
              <a:schemeClr val="accent2">
                <a:hueOff val="-1844266"/>
                <a:satOff val="10562"/>
                <a:lumOff val="4314"/>
                <a:alphaOff val="0"/>
              </a:schemeClr>
            </a:fillRef>
            <a:effectRef idx="2">
              <a:schemeClr val="accent2">
                <a:hueOff val="-1844266"/>
                <a:satOff val="10562"/>
                <a:lumOff val="431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lvl="0"/>
              <a:r>
                <a:rPr lang="en-US" altLang="ja-JP" sz="6600" dirty="0"/>
                <a:t>03</a:t>
              </a:r>
              <a:endParaRPr kumimoji="1" lang="ja-JP" altLang="en-US" sz="6600"/>
            </a:p>
            <a:p>
              <a:endParaRPr lang="ja-JP" altLang="en-US" sz="66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FF4C11C-0BA0-D34D-9C4D-C0A55DBFC246}"/>
                </a:ext>
              </a:extLst>
            </p:cNvPr>
            <p:cNvSpPr txBox="1"/>
            <p:nvPr/>
          </p:nvSpPr>
          <p:spPr>
            <a:xfrm>
              <a:off x="7395912" y="1412024"/>
              <a:ext cx="3423642" cy="21180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8180" tIns="0" rIns="338180" bIns="330200" numCol="1" spcCol="1270" anchor="t" anchorCtr="0">
              <a:noAutofit/>
            </a:bodyPr>
            <a:lstStyle/>
            <a:p>
              <a:r>
                <a:rPr kumimoji="1" lang="hu-HU" altLang="ja-JP" sz="2800" dirty="0" err="1"/>
                <a:t>Homogeneous</a:t>
              </a:r>
              <a:r>
                <a:rPr kumimoji="1" lang="hu-HU" altLang="ja-JP" sz="2800" dirty="0"/>
                <a:t>, </a:t>
              </a:r>
              <a:r>
                <a:rPr kumimoji="1" lang="hu-HU" altLang="ja-JP" sz="2800" dirty="0" err="1"/>
                <a:t>well</a:t>
              </a:r>
              <a:r>
                <a:rPr kumimoji="1" lang="hu-HU" altLang="ja-JP" sz="2800" dirty="0"/>
                <a:t> mixed </a:t>
              </a:r>
              <a:r>
                <a:rPr kumimoji="1" lang="hu-HU" altLang="ja-JP" sz="2800" dirty="0" err="1"/>
                <a:t>population</a:t>
              </a:r>
              <a:r>
                <a:rPr kumimoji="1" lang="hu-HU" altLang="ja-JP" sz="2800" dirty="0"/>
                <a:t> </a:t>
              </a:r>
              <a:r>
                <a:rPr kumimoji="1" lang="hu-HU" altLang="ja-JP" sz="2800" dirty="0" err="1"/>
                <a:t>where</a:t>
              </a:r>
              <a:r>
                <a:rPr kumimoji="1" lang="hu-HU" altLang="ja-JP" sz="2800" dirty="0"/>
                <a:t> </a:t>
              </a:r>
              <a:r>
                <a:rPr kumimoji="1" lang="hu-HU" altLang="ja-JP" sz="2800" dirty="0" err="1"/>
                <a:t>disease</a:t>
              </a:r>
              <a:r>
                <a:rPr kumimoji="1" lang="hu-HU" altLang="ja-JP" sz="2800" dirty="0"/>
                <a:t> </a:t>
              </a:r>
              <a:r>
                <a:rPr kumimoji="1" lang="hu-HU" altLang="ja-JP" sz="2800" dirty="0" err="1"/>
                <a:t>spreads</a:t>
              </a:r>
              <a:r>
                <a:rPr kumimoji="1" lang="hu-HU" altLang="ja-JP" sz="2800" dirty="0"/>
                <a:t> </a:t>
              </a:r>
              <a:r>
                <a:rPr kumimoji="1" lang="hu-HU" altLang="ja-JP" sz="2800" dirty="0" err="1"/>
                <a:t>evenly</a:t>
              </a:r>
              <a:endParaRPr kumimoji="1" lang="hu-HU" altLang="ja-JP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5843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42B70B-B947-7749-AF5C-D56D6B7D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hu-HU" altLang="ja-JP"/>
              <a:t>Types of compartmental models 1.</a:t>
            </a:r>
            <a:endParaRPr kumimoji="1" lang="ja-JP" altLang="en-US"/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510D791F-EE81-4A5D-9EB4-5620F3027B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145563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9815975"/>
      </p:ext>
    </p:extLst>
  </p:cSld>
  <p:clrMapOvr>
    <a:masterClrMapping/>
  </p:clrMapOvr>
</p:sld>
</file>

<file path=ppt/theme/theme1.xml><?xml version="1.0" encoding="utf-8"?>
<a:theme xmlns:a="http://schemas.openxmlformats.org/drawingml/2006/main" name="飛行機雲">
  <a:themeElements>
    <a:clrScheme name="飛行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飛行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行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782</Words>
  <Application>Microsoft Macintosh PowerPoint</Application>
  <PresentationFormat>ワイド画面</PresentationFormat>
  <Paragraphs>155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8" baseType="lpstr">
      <vt:lpstr>Arial</vt:lpstr>
      <vt:lpstr>Cambria Math</vt:lpstr>
      <vt:lpstr>Century Gothic</vt:lpstr>
      <vt:lpstr>飛行機雲</vt:lpstr>
      <vt:lpstr>compartmental models used in epidemiology</vt:lpstr>
      <vt:lpstr>Background</vt:lpstr>
      <vt:lpstr>Compartmental models</vt:lpstr>
      <vt:lpstr>What do we mean by ‘compartments’?</vt:lpstr>
      <vt:lpstr>PowerPoint プレゼンテーション</vt:lpstr>
      <vt:lpstr>ModeLling of epidemiology:</vt:lpstr>
      <vt:lpstr>Assumptions</vt:lpstr>
      <vt:lpstr>Assumptions</vt:lpstr>
      <vt:lpstr>Types of compartmental models 1.</vt:lpstr>
      <vt:lpstr>Types of compartmental models 2.</vt:lpstr>
      <vt:lpstr>PowerPoint プレゼンテーション</vt:lpstr>
      <vt:lpstr>Visualization</vt:lpstr>
      <vt:lpstr>THE CURVE</vt:lpstr>
      <vt:lpstr>Effect of different R_0 values</vt:lpstr>
      <vt:lpstr>Stochastic models</vt:lpstr>
      <vt:lpstr>The building of a compartmentalised model</vt:lpstr>
      <vt:lpstr>Is sir enough?   Missing parameters?</vt:lpstr>
      <vt:lpstr>The SEIR model</vt:lpstr>
      <vt:lpstr>The SEIRS model</vt:lpstr>
      <vt:lpstr>The SEIIR model</vt:lpstr>
      <vt:lpstr>The SEIIRD model</vt:lpstr>
      <vt:lpstr>Still more possible parameters</vt:lpstr>
      <vt:lpstr>Τηανκ you for your attention!</vt:lpstr>
      <vt:lpstr>Resources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compartmental models used in epidemiology</dc:title>
  <dc:creator>Ákos Stéger</dc:creator>
  <cp:lastModifiedBy>Ákos Stéger</cp:lastModifiedBy>
  <cp:revision>18</cp:revision>
  <dcterms:created xsi:type="dcterms:W3CDTF">2020-05-18T18:53:14Z</dcterms:created>
  <dcterms:modified xsi:type="dcterms:W3CDTF">2020-05-19T06:46:35Z</dcterms:modified>
</cp:coreProperties>
</file>